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58" r:id="rId8"/>
    <p:sldId id="260" r:id="rId9"/>
    <p:sldId id="265" r:id="rId10"/>
    <p:sldId id="266" r:id="rId11"/>
    <p:sldId id="267" r:id="rId12"/>
    <p:sldId id="264" r:id="rId13"/>
    <p:sldId id="262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2256" y="1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EF7F11-A053-4553-AA34-BF3D19F551EA}" type="doc">
      <dgm:prSet loTypeId="urn:microsoft.com/office/officeart/2005/8/layout/hierarchy6" loCatId="hierarchy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6F42B518-5FDF-4EDC-91EA-0231DFAF5079}">
      <dgm:prSet phldrT="[Text]"/>
      <dgm:spPr/>
      <dgm:t>
        <a:bodyPr/>
        <a:lstStyle/>
        <a:p>
          <a:r>
            <a:rPr lang="en-GB" dirty="0"/>
            <a:t>Displayed website</a:t>
          </a:r>
        </a:p>
      </dgm:t>
    </dgm:pt>
    <dgm:pt modelId="{ED4A008A-4946-442B-9D25-1A730CB2FA4E}" type="parTrans" cxnId="{ED0E7254-CD68-43E0-A441-783865390A04}">
      <dgm:prSet/>
      <dgm:spPr/>
      <dgm:t>
        <a:bodyPr/>
        <a:lstStyle/>
        <a:p>
          <a:endParaRPr lang="en-GB"/>
        </a:p>
      </dgm:t>
    </dgm:pt>
    <dgm:pt modelId="{6FC6DE29-8D98-4BC3-B94F-81F9852A9240}" type="sibTrans" cxnId="{ED0E7254-CD68-43E0-A441-783865390A04}">
      <dgm:prSet/>
      <dgm:spPr/>
      <dgm:t>
        <a:bodyPr/>
        <a:lstStyle/>
        <a:p>
          <a:endParaRPr lang="en-GB"/>
        </a:p>
      </dgm:t>
    </dgm:pt>
    <dgm:pt modelId="{BCAE1F2C-5A69-4AF5-B427-14F81CDF264E}">
      <dgm:prSet phldrT="[Text]"/>
      <dgm:spPr/>
      <dgm:t>
        <a:bodyPr/>
        <a:lstStyle/>
        <a:p>
          <a:r>
            <a:rPr lang="en-GB" dirty="0"/>
            <a:t>Java web socket interface</a:t>
          </a:r>
        </a:p>
      </dgm:t>
    </dgm:pt>
    <dgm:pt modelId="{DA2452C1-B520-44AD-99F6-0029F0CE799F}" type="parTrans" cxnId="{33063B48-9F2A-4A6B-95E6-E30E8D1E8CD0}">
      <dgm:prSet/>
      <dgm:spPr/>
      <dgm:t>
        <a:bodyPr/>
        <a:lstStyle/>
        <a:p>
          <a:endParaRPr lang="en-GB"/>
        </a:p>
      </dgm:t>
    </dgm:pt>
    <dgm:pt modelId="{C41A3A5C-766B-425E-A30A-83D9C9FA01C0}" type="sibTrans" cxnId="{33063B48-9F2A-4A6B-95E6-E30E8D1E8CD0}">
      <dgm:prSet/>
      <dgm:spPr/>
      <dgm:t>
        <a:bodyPr/>
        <a:lstStyle/>
        <a:p>
          <a:endParaRPr lang="en-GB"/>
        </a:p>
      </dgm:t>
    </dgm:pt>
    <dgm:pt modelId="{14E25E5E-578E-4773-8CEE-82F95C7A489A}">
      <dgm:prSet phldrT="[Text]"/>
      <dgm:spPr/>
      <dgm:t>
        <a:bodyPr/>
        <a:lstStyle/>
        <a:p>
          <a:r>
            <a:rPr lang="en-GB" dirty="0"/>
            <a:t>OS File System</a:t>
          </a:r>
        </a:p>
      </dgm:t>
    </dgm:pt>
    <dgm:pt modelId="{B3C24177-1569-494B-B1E2-716B205A2FDA}" type="parTrans" cxnId="{18D417FE-DF2B-4C5D-B8BB-03B4111DAE12}">
      <dgm:prSet/>
      <dgm:spPr/>
      <dgm:t>
        <a:bodyPr/>
        <a:lstStyle/>
        <a:p>
          <a:endParaRPr lang="en-GB"/>
        </a:p>
      </dgm:t>
    </dgm:pt>
    <dgm:pt modelId="{A450F1E7-B686-4578-BCF1-0A6E0FA99B53}" type="sibTrans" cxnId="{18D417FE-DF2B-4C5D-B8BB-03B4111DAE12}">
      <dgm:prSet/>
      <dgm:spPr/>
      <dgm:t>
        <a:bodyPr/>
        <a:lstStyle/>
        <a:p>
          <a:endParaRPr lang="en-GB"/>
        </a:p>
      </dgm:t>
    </dgm:pt>
    <dgm:pt modelId="{85E20495-F50F-4AF0-B830-F0529EF2C2E1}">
      <dgm:prSet phldrT="[Text]"/>
      <dgm:spPr/>
      <dgm:t>
        <a:bodyPr/>
        <a:lstStyle/>
        <a:p>
          <a:r>
            <a:rPr lang="en-GB" dirty="0"/>
            <a:t>SQLite3</a:t>
          </a:r>
        </a:p>
      </dgm:t>
    </dgm:pt>
    <dgm:pt modelId="{EA34B5E5-68FD-497E-BA68-D73E1A44892A}" type="parTrans" cxnId="{60CF5DDA-8C26-42D0-997E-610A542CE20E}">
      <dgm:prSet/>
      <dgm:spPr/>
      <dgm:t>
        <a:bodyPr/>
        <a:lstStyle/>
        <a:p>
          <a:endParaRPr lang="en-GB"/>
        </a:p>
      </dgm:t>
    </dgm:pt>
    <dgm:pt modelId="{5B175A07-4D90-411F-930E-D64B9D862A0C}" type="sibTrans" cxnId="{60CF5DDA-8C26-42D0-997E-610A542CE20E}">
      <dgm:prSet/>
      <dgm:spPr/>
      <dgm:t>
        <a:bodyPr/>
        <a:lstStyle/>
        <a:p>
          <a:endParaRPr lang="en-GB"/>
        </a:p>
      </dgm:t>
    </dgm:pt>
    <dgm:pt modelId="{318C5BA6-B0A2-4622-A70B-4DB8D864B725}">
      <dgm:prSet phldrT="[Text]"/>
      <dgm:spPr/>
      <dgm:t>
        <a:bodyPr/>
        <a:lstStyle/>
        <a:p>
          <a:r>
            <a:rPr lang="en-GB" dirty="0"/>
            <a:t>HTML files</a:t>
          </a:r>
        </a:p>
      </dgm:t>
    </dgm:pt>
    <dgm:pt modelId="{C419A142-8D8C-4B13-BA26-AD4061B3CA7F}" type="parTrans" cxnId="{7FD59472-2BC4-4F46-A4E4-68CA01676E59}">
      <dgm:prSet/>
      <dgm:spPr/>
      <dgm:t>
        <a:bodyPr/>
        <a:lstStyle/>
        <a:p>
          <a:endParaRPr lang="en-GB"/>
        </a:p>
      </dgm:t>
    </dgm:pt>
    <dgm:pt modelId="{B502D289-1003-43D9-A0C1-44B3344D864A}" type="sibTrans" cxnId="{7FD59472-2BC4-4F46-A4E4-68CA01676E59}">
      <dgm:prSet/>
      <dgm:spPr/>
      <dgm:t>
        <a:bodyPr/>
        <a:lstStyle/>
        <a:p>
          <a:endParaRPr lang="en-GB"/>
        </a:p>
      </dgm:t>
    </dgm:pt>
    <dgm:pt modelId="{0E978325-210B-42CC-AC31-3490EEF11E93}">
      <dgm:prSet phldrT="[Text]"/>
      <dgm:spPr/>
      <dgm:t>
        <a:bodyPr/>
        <a:lstStyle/>
        <a:p>
          <a:r>
            <a:rPr lang="en-GB" dirty="0"/>
            <a:t>User details</a:t>
          </a:r>
        </a:p>
      </dgm:t>
    </dgm:pt>
    <dgm:pt modelId="{EE11F837-4D1A-479D-A93A-3DDE9781034A}" type="parTrans" cxnId="{A422E364-6ED1-4644-B1D2-E231170797BB}">
      <dgm:prSet/>
      <dgm:spPr/>
      <dgm:t>
        <a:bodyPr/>
        <a:lstStyle/>
        <a:p>
          <a:endParaRPr lang="en-GB"/>
        </a:p>
      </dgm:t>
    </dgm:pt>
    <dgm:pt modelId="{39707FA2-2657-40A0-8903-B89A929AE307}" type="sibTrans" cxnId="{A422E364-6ED1-4644-B1D2-E231170797BB}">
      <dgm:prSet/>
      <dgm:spPr/>
      <dgm:t>
        <a:bodyPr/>
        <a:lstStyle/>
        <a:p>
          <a:endParaRPr lang="en-GB"/>
        </a:p>
      </dgm:t>
    </dgm:pt>
    <dgm:pt modelId="{6483AA82-3DFE-40BA-A820-E83686316D7B}">
      <dgm:prSet phldrT="[Text]"/>
      <dgm:spPr/>
      <dgm:t>
        <a:bodyPr/>
        <a:lstStyle/>
        <a:p>
          <a:r>
            <a:rPr lang="en-GB" dirty="0"/>
            <a:t>Contents of the database</a:t>
          </a:r>
        </a:p>
      </dgm:t>
    </dgm:pt>
    <dgm:pt modelId="{FF8850F1-890E-4134-A54B-261673D7006D}" type="parTrans" cxnId="{F11534FA-AECC-4790-A270-E529AC20CB61}">
      <dgm:prSet/>
      <dgm:spPr/>
      <dgm:t>
        <a:bodyPr/>
        <a:lstStyle/>
        <a:p>
          <a:endParaRPr lang="en-GB"/>
        </a:p>
      </dgm:t>
    </dgm:pt>
    <dgm:pt modelId="{7B50834A-F356-43AB-8A86-AD5C62A672E4}" type="sibTrans" cxnId="{F11534FA-AECC-4790-A270-E529AC20CB61}">
      <dgm:prSet/>
      <dgm:spPr/>
      <dgm:t>
        <a:bodyPr/>
        <a:lstStyle/>
        <a:p>
          <a:endParaRPr lang="en-GB"/>
        </a:p>
      </dgm:t>
    </dgm:pt>
    <dgm:pt modelId="{757E9056-5085-4802-8BF8-C53251721D70}">
      <dgm:prSet phldrT="[Text]"/>
      <dgm:spPr/>
      <dgm:t>
        <a:bodyPr/>
        <a:lstStyle/>
        <a:p>
          <a:r>
            <a:rPr lang="en-GB" dirty="0"/>
            <a:t>Employees</a:t>
          </a:r>
        </a:p>
      </dgm:t>
    </dgm:pt>
    <dgm:pt modelId="{38CE0789-17AC-4FF1-9C9F-5627B158E1BA}" type="parTrans" cxnId="{33BCF78B-0EFA-4148-9775-7FB80E9B11E5}">
      <dgm:prSet/>
      <dgm:spPr/>
      <dgm:t>
        <a:bodyPr/>
        <a:lstStyle/>
        <a:p>
          <a:endParaRPr lang="en-GB"/>
        </a:p>
      </dgm:t>
    </dgm:pt>
    <dgm:pt modelId="{08211387-35AE-4F15-AFBC-68C2C39B3DBC}" type="sibTrans" cxnId="{33BCF78B-0EFA-4148-9775-7FB80E9B11E5}">
      <dgm:prSet/>
      <dgm:spPr/>
      <dgm:t>
        <a:bodyPr/>
        <a:lstStyle/>
        <a:p>
          <a:endParaRPr lang="en-GB"/>
        </a:p>
      </dgm:t>
    </dgm:pt>
    <dgm:pt modelId="{C7E2F45F-F73C-4436-A00D-882930AF3099}">
      <dgm:prSet phldrT="[Text]"/>
      <dgm:spPr/>
      <dgm:t>
        <a:bodyPr/>
        <a:lstStyle/>
        <a:p>
          <a:r>
            <a:rPr lang="en-GB" dirty="0"/>
            <a:t>Machines</a:t>
          </a:r>
        </a:p>
      </dgm:t>
    </dgm:pt>
    <dgm:pt modelId="{CEE93D24-095F-4DD2-B34D-0686E97ACDD1}" type="parTrans" cxnId="{EB550FD6-DCF6-4899-96D7-9F3C101D3F8D}">
      <dgm:prSet/>
      <dgm:spPr/>
      <dgm:t>
        <a:bodyPr/>
        <a:lstStyle/>
        <a:p>
          <a:endParaRPr lang="en-GB"/>
        </a:p>
      </dgm:t>
    </dgm:pt>
    <dgm:pt modelId="{8A4BDB2F-0B95-4AFB-8629-D3CBC359CF9E}" type="sibTrans" cxnId="{EB550FD6-DCF6-4899-96D7-9F3C101D3F8D}">
      <dgm:prSet/>
      <dgm:spPr/>
      <dgm:t>
        <a:bodyPr/>
        <a:lstStyle/>
        <a:p>
          <a:endParaRPr lang="en-GB"/>
        </a:p>
      </dgm:t>
    </dgm:pt>
    <dgm:pt modelId="{77E70C5D-1D1A-4955-A813-62C103118A8A}">
      <dgm:prSet phldrT="[Text]"/>
      <dgm:spPr/>
      <dgm:t>
        <a:bodyPr/>
        <a:lstStyle/>
        <a:p>
          <a:r>
            <a:rPr lang="en-GB" dirty="0"/>
            <a:t>Workgroups</a:t>
          </a:r>
        </a:p>
      </dgm:t>
    </dgm:pt>
    <dgm:pt modelId="{49D7FD52-690D-48CC-AB72-2BCC846E5433}" type="parTrans" cxnId="{AE871C79-CBAF-4402-9E9D-1EA5B841F643}">
      <dgm:prSet/>
      <dgm:spPr/>
      <dgm:t>
        <a:bodyPr/>
        <a:lstStyle/>
        <a:p>
          <a:endParaRPr lang="en-GB"/>
        </a:p>
      </dgm:t>
    </dgm:pt>
    <dgm:pt modelId="{C2F39AB9-5EEE-4D30-BB25-B3CCEB5F361B}" type="sibTrans" cxnId="{AE871C79-CBAF-4402-9E9D-1EA5B841F643}">
      <dgm:prSet/>
      <dgm:spPr/>
      <dgm:t>
        <a:bodyPr/>
        <a:lstStyle/>
        <a:p>
          <a:endParaRPr lang="en-GB"/>
        </a:p>
      </dgm:t>
    </dgm:pt>
    <dgm:pt modelId="{5138B7CB-6557-4B5F-A722-AD551599A4BE}">
      <dgm:prSet phldrT="[Text]"/>
      <dgm:spPr/>
      <dgm:t>
        <a:bodyPr/>
        <a:lstStyle/>
        <a:p>
          <a:r>
            <a:rPr lang="en-GB" dirty="0"/>
            <a:t>Request handling threads</a:t>
          </a:r>
        </a:p>
      </dgm:t>
    </dgm:pt>
    <dgm:pt modelId="{01A250D3-193A-453C-AE79-E09ED8FE12AA}" type="parTrans" cxnId="{594FC203-8FD3-4E94-9ADF-CB6123872942}">
      <dgm:prSet/>
      <dgm:spPr/>
      <dgm:t>
        <a:bodyPr/>
        <a:lstStyle/>
        <a:p>
          <a:endParaRPr lang="en-GB"/>
        </a:p>
      </dgm:t>
    </dgm:pt>
    <dgm:pt modelId="{1D4E7B38-C637-4A23-B4B2-0BE7E06D4A83}" type="sibTrans" cxnId="{594FC203-8FD3-4E94-9ADF-CB6123872942}">
      <dgm:prSet/>
      <dgm:spPr/>
      <dgm:t>
        <a:bodyPr/>
        <a:lstStyle/>
        <a:p>
          <a:endParaRPr lang="en-GB"/>
        </a:p>
      </dgm:t>
    </dgm:pt>
    <dgm:pt modelId="{D2FFF5F4-AC26-417E-9F55-4B6A7CD14B2E}">
      <dgm:prSet phldrT="[Text]"/>
      <dgm:spPr/>
      <dgm:t>
        <a:bodyPr/>
        <a:lstStyle/>
        <a:p>
          <a:r>
            <a:rPr lang="en-GB" dirty="0"/>
            <a:t>Request form admin</a:t>
          </a:r>
        </a:p>
      </dgm:t>
    </dgm:pt>
    <dgm:pt modelId="{07E9F78C-659E-4F2F-80CD-1D44C898F95D}" type="parTrans" cxnId="{9BC6526E-C858-4C1E-A44A-B45CFAC4FF47}">
      <dgm:prSet/>
      <dgm:spPr/>
      <dgm:t>
        <a:bodyPr/>
        <a:lstStyle/>
        <a:p>
          <a:endParaRPr lang="en-GB"/>
        </a:p>
      </dgm:t>
    </dgm:pt>
    <dgm:pt modelId="{89E2CA2F-423E-4E2C-8A29-F2F5BB4CACAE}" type="sibTrans" cxnId="{9BC6526E-C858-4C1E-A44A-B45CFAC4FF47}">
      <dgm:prSet/>
      <dgm:spPr/>
      <dgm:t>
        <a:bodyPr/>
        <a:lstStyle/>
        <a:p>
          <a:endParaRPr lang="en-GB"/>
        </a:p>
      </dgm:t>
    </dgm:pt>
    <dgm:pt modelId="{34048CAF-793A-451C-9FED-6A70E2C23C2F}">
      <dgm:prSet phldrT="[Text]"/>
      <dgm:spPr/>
      <dgm:t>
        <a:bodyPr/>
        <a:lstStyle/>
        <a:p>
          <a:r>
            <a:rPr lang="en-GB" dirty="0"/>
            <a:t>Request from Skylar</a:t>
          </a:r>
        </a:p>
      </dgm:t>
    </dgm:pt>
    <dgm:pt modelId="{8FFCC6F2-84AD-4B8F-9CBD-3E321A232726}" type="parTrans" cxnId="{E7567B55-30CE-4D90-9CF7-BDA2F32324AF}">
      <dgm:prSet/>
      <dgm:spPr/>
      <dgm:t>
        <a:bodyPr/>
        <a:lstStyle/>
        <a:p>
          <a:endParaRPr lang="en-GB"/>
        </a:p>
      </dgm:t>
    </dgm:pt>
    <dgm:pt modelId="{C40515B1-8DFE-4174-86E9-9671D3BA12AD}" type="sibTrans" cxnId="{E7567B55-30CE-4D90-9CF7-BDA2F32324AF}">
      <dgm:prSet/>
      <dgm:spPr/>
      <dgm:t>
        <a:bodyPr/>
        <a:lstStyle/>
        <a:p>
          <a:endParaRPr lang="en-GB"/>
        </a:p>
      </dgm:t>
    </dgm:pt>
    <dgm:pt modelId="{E31CBA66-D433-4EEB-B1C6-D7F745629A24}" type="pres">
      <dgm:prSet presAssocID="{6BEF7F11-A053-4553-AA34-BF3D19F551E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8E26741-6B30-4E43-BFD6-306A5EE3E90C}" type="pres">
      <dgm:prSet presAssocID="{6BEF7F11-A053-4553-AA34-BF3D19F551EA}" presName="hierFlow" presStyleCnt="0"/>
      <dgm:spPr/>
    </dgm:pt>
    <dgm:pt modelId="{08063A86-A2D8-4AA6-A988-B75E794F79D5}" type="pres">
      <dgm:prSet presAssocID="{6BEF7F11-A053-4553-AA34-BF3D19F551E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E801FC3-A09B-4CB0-B9C6-40054EB639BB}" type="pres">
      <dgm:prSet presAssocID="{6F42B518-5FDF-4EDC-91EA-0231DFAF5079}" presName="Name14" presStyleCnt="0"/>
      <dgm:spPr/>
    </dgm:pt>
    <dgm:pt modelId="{C7813019-D48F-484E-8F8E-9289F3394704}" type="pres">
      <dgm:prSet presAssocID="{6F42B518-5FDF-4EDC-91EA-0231DFAF5079}" presName="level1Shape" presStyleLbl="node0" presStyleIdx="0" presStyleCnt="1">
        <dgm:presLayoutVars>
          <dgm:chPref val="3"/>
        </dgm:presLayoutVars>
      </dgm:prSet>
      <dgm:spPr/>
    </dgm:pt>
    <dgm:pt modelId="{3E695773-F50E-4596-9BF8-1CCD51C1E526}" type="pres">
      <dgm:prSet presAssocID="{6F42B518-5FDF-4EDC-91EA-0231DFAF5079}" presName="hierChild2" presStyleCnt="0"/>
      <dgm:spPr/>
    </dgm:pt>
    <dgm:pt modelId="{203DCE88-4119-4E22-83E7-3A82B7B3CCD4}" type="pres">
      <dgm:prSet presAssocID="{DA2452C1-B520-44AD-99F6-0029F0CE799F}" presName="Name19" presStyleLbl="parChTrans1D2" presStyleIdx="0" presStyleCnt="1"/>
      <dgm:spPr/>
    </dgm:pt>
    <dgm:pt modelId="{E03B2CC0-B449-4C05-83B3-CBDC73D303A7}" type="pres">
      <dgm:prSet presAssocID="{BCAE1F2C-5A69-4AF5-B427-14F81CDF264E}" presName="Name21" presStyleCnt="0"/>
      <dgm:spPr/>
    </dgm:pt>
    <dgm:pt modelId="{A64262CB-0790-40C5-94B3-166298B0E379}" type="pres">
      <dgm:prSet presAssocID="{BCAE1F2C-5A69-4AF5-B427-14F81CDF264E}" presName="level2Shape" presStyleLbl="node2" presStyleIdx="0" presStyleCnt="1"/>
      <dgm:spPr/>
    </dgm:pt>
    <dgm:pt modelId="{7705FCDB-0E3A-4B7E-A8D0-A099FBAD86D0}" type="pres">
      <dgm:prSet presAssocID="{BCAE1F2C-5A69-4AF5-B427-14F81CDF264E}" presName="hierChild3" presStyleCnt="0"/>
      <dgm:spPr/>
    </dgm:pt>
    <dgm:pt modelId="{680ADE41-2E33-4CE4-83E5-EE5BA89AD894}" type="pres">
      <dgm:prSet presAssocID="{EA34B5E5-68FD-497E-BA68-D73E1A44892A}" presName="Name19" presStyleLbl="parChTrans1D3" presStyleIdx="0" presStyleCnt="3"/>
      <dgm:spPr/>
    </dgm:pt>
    <dgm:pt modelId="{9B5BE456-34CC-40DE-B43D-AA77DAC8E105}" type="pres">
      <dgm:prSet presAssocID="{85E20495-F50F-4AF0-B830-F0529EF2C2E1}" presName="Name21" presStyleCnt="0"/>
      <dgm:spPr/>
    </dgm:pt>
    <dgm:pt modelId="{900BA258-C4CF-4C76-ABB7-DFC13241BE21}" type="pres">
      <dgm:prSet presAssocID="{85E20495-F50F-4AF0-B830-F0529EF2C2E1}" presName="level2Shape" presStyleLbl="node3" presStyleIdx="0" presStyleCnt="3" custLinFactNeighborX="1341" custLinFactNeighborY="0"/>
      <dgm:spPr/>
    </dgm:pt>
    <dgm:pt modelId="{D1A84656-86C8-492F-8A6F-3C4CEB40AFE7}" type="pres">
      <dgm:prSet presAssocID="{85E20495-F50F-4AF0-B830-F0529EF2C2E1}" presName="hierChild3" presStyleCnt="0"/>
      <dgm:spPr/>
    </dgm:pt>
    <dgm:pt modelId="{5F496A9A-FC78-4B75-A854-E1F2A90C5A95}" type="pres">
      <dgm:prSet presAssocID="{EE11F837-4D1A-479D-A93A-3DDE9781034A}" presName="Name19" presStyleLbl="parChTrans1D4" presStyleIdx="0" presStyleCnt="8"/>
      <dgm:spPr/>
    </dgm:pt>
    <dgm:pt modelId="{784E1426-C75E-4786-A6F1-EB5C044DF9AC}" type="pres">
      <dgm:prSet presAssocID="{0E978325-210B-42CC-AC31-3490EEF11E93}" presName="Name21" presStyleCnt="0"/>
      <dgm:spPr/>
    </dgm:pt>
    <dgm:pt modelId="{95C9577E-06CF-413C-8F6C-9D6AFCBB524C}" type="pres">
      <dgm:prSet presAssocID="{0E978325-210B-42CC-AC31-3490EEF11E93}" presName="level2Shape" presStyleLbl="node4" presStyleIdx="0" presStyleCnt="8"/>
      <dgm:spPr/>
    </dgm:pt>
    <dgm:pt modelId="{2DB5F9A5-BCA8-4F9B-83E5-0E21A8408985}" type="pres">
      <dgm:prSet presAssocID="{0E978325-210B-42CC-AC31-3490EEF11E93}" presName="hierChild3" presStyleCnt="0"/>
      <dgm:spPr/>
    </dgm:pt>
    <dgm:pt modelId="{7931FC89-7359-48B2-86AB-39529ECB882B}" type="pres">
      <dgm:prSet presAssocID="{FF8850F1-890E-4134-A54B-261673D7006D}" presName="Name19" presStyleLbl="parChTrans1D4" presStyleIdx="1" presStyleCnt="8"/>
      <dgm:spPr/>
    </dgm:pt>
    <dgm:pt modelId="{0272D262-5AAA-4CEC-81D3-BD3E5A45654C}" type="pres">
      <dgm:prSet presAssocID="{6483AA82-3DFE-40BA-A820-E83686316D7B}" presName="Name21" presStyleCnt="0"/>
      <dgm:spPr/>
    </dgm:pt>
    <dgm:pt modelId="{0CBD5794-2B44-4EA2-A3C0-C1D14B35F145}" type="pres">
      <dgm:prSet presAssocID="{6483AA82-3DFE-40BA-A820-E83686316D7B}" presName="level2Shape" presStyleLbl="node4" presStyleIdx="1" presStyleCnt="8"/>
      <dgm:spPr/>
    </dgm:pt>
    <dgm:pt modelId="{63673B2F-4824-4F76-A9BC-744A9DEC1044}" type="pres">
      <dgm:prSet presAssocID="{6483AA82-3DFE-40BA-A820-E83686316D7B}" presName="hierChild3" presStyleCnt="0"/>
      <dgm:spPr/>
    </dgm:pt>
    <dgm:pt modelId="{6E2A2445-1AEB-484C-AF2F-F1ACE44CA113}" type="pres">
      <dgm:prSet presAssocID="{38CE0789-17AC-4FF1-9C9F-5627B158E1BA}" presName="Name19" presStyleLbl="parChTrans1D4" presStyleIdx="2" presStyleCnt="8"/>
      <dgm:spPr/>
    </dgm:pt>
    <dgm:pt modelId="{A7D47ED5-31F6-4A26-882D-732B8AA6A2F0}" type="pres">
      <dgm:prSet presAssocID="{757E9056-5085-4802-8BF8-C53251721D70}" presName="Name21" presStyleCnt="0"/>
      <dgm:spPr/>
    </dgm:pt>
    <dgm:pt modelId="{1A0F4FFC-3915-421B-B8D6-3F42413CDD31}" type="pres">
      <dgm:prSet presAssocID="{757E9056-5085-4802-8BF8-C53251721D70}" presName="level2Shape" presStyleLbl="node4" presStyleIdx="2" presStyleCnt="8"/>
      <dgm:spPr/>
    </dgm:pt>
    <dgm:pt modelId="{4F09E575-4B90-42D1-A0E6-60B2F07E05CC}" type="pres">
      <dgm:prSet presAssocID="{757E9056-5085-4802-8BF8-C53251721D70}" presName="hierChild3" presStyleCnt="0"/>
      <dgm:spPr/>
    </dgm:pt>
    <dgm:pt modelId="{80DB1CB6-4D2E-4A24-834A-513CD43687FB}" type="pres">
      <dgm:prSet presAssocID="{CEE93D24-095F-4DD2-B34D-0686E97ACDD1}" presName="Name19" presStyleLbl="parChTrans1D4" presStyleIdx="3" presStyleCnt="8"/>
      <dgm:spPr/>
    </dgm:pt>
    <dgm:pt modelId="{648219DA-2108-40A2-ABC0-97B5D5353F1E}" type="pres">
      <dgm:prSet presAssocID="{C7E2F45F-F73C-4436-A00D-882930AF3099}" presName="Name21" presStyleCnt="0"/>
      <dgm:spPr/>
    </dgm:pt>
    <dgm:pt modelId="{9182AF09-EC6B-4940-8CA7-31139EAF3477}" type="pres">
      <dgm:prSet presAssocID="{C7E2F45F-F73C-4436-A00D-882930AF3099}" presName="level2Shape" presStyleLbl="node4" presStyleIdx="3" presStyleCnt="8"/>
      <dgm:spPr/>
    </dgm:pt>
    <dgm:pt modelId="{9A0AB550-8B14-4C6C-BFDB-D7409DE73F48}" type="pres">
      <dgm:prSet presAssocID="{C7E2F45F-F73C-4436-A00D-882930AF3099}" presName="hierChild3" presStyleCnt="0"/>
      <dgm:spPr/>
    </dgm:pt>
    <dgm:pt modelId="{FAD550BD-E734-4C0C-8DAE-F9D1FDB7225C}" type="pres">
      <dgm:prSet presAssocID="{49D7FD52-690D-48CC-AB72-2BCC846E5433}" presName="Name19" presStyleLbl="parChTrans1D4" presStyleIdx="4" presStyleCnt="8"/>
      <dgm:spPr/>
    </dgm:pt>
    <dgm:pt modelId="{CB29751F-2D0C-4DF0-945C-2E3EE73832D3}" type="pres">
      <dgm:prSet presAssocID="{77E70C5D-1D1A-4955-A813-62C103118A8A}" presName="Name21" presStyleCnt="0"/>
      <dgm:spPr/>
    </dgm:pt>
    <dgm:pt modelId="{2DECA674-8F9F-4CAE-80A2-AFF1241BEFC8}" type="pres">
      <dgm:prSet presAssocID="{77E70C5D-1D1A-4955-A813-62C103118A8A}" presName="level2Shape" presStyleLbl="node4" presStyleIdx="4" presStyleCnt="8"/>
      <dgm:spPr/>
    </dgm:pt>
    <dgm:pt modelId="{BD72750A-8B14-4A6D-AE64-82DBFE234BE2}" type="pres">
      <dgm:prSet presAssocID="{77E70C5D-1D1A-4955-A813-62C103118A8A}" presName="hierChild3" presStyleCnt="0"/>
      <dgm:spPr/>
    </dgm:pt>
    <dgm:pt modelId="{C2F7DF32-60F5-4C0F-9474-D5EB5087B266}" type="pres">
      <dgm:prSet presAssocID="{B3C24177-1569-494B-B1E2-716B205A2FDA}" presName="Name19" presStyleLbl="parChTrans1D3" presStyleIdx="1" presStyleCnt="3"/>
      <dgm:spPr/>
    </dgm:pt>
    <dgm:pt modelId="{EF157CDE-D9E4-4E47-987B-E1ADCA59593E}" type="pres">
      <dgm:prSet presAssocID="{14E25E5E-578E-4773-8CEE-82F95C7A489A}" presName="Name21" presStyleCnt="0"/>
      <dgm:spPr/>
    </dgm:pt>
    <dgm:pt modelId="{69AEFD3C-BE88-419E-8905-2AAC7A055DBC}" type="pres">
      <dgm:prSet presAssocID="{14E25E5E-578E-4773-8CEE-82F95C7A489A}" presName="level2Shape" presStyleLbl="node3" presStyleIdx="1" presStyleCnt="3"/>
      <dgm:spPr/>
    </dgm:pt>
    <dgm:pt modelId="{807220AE-AFBF-4FE8-88DB-51AFE05DA532}" type="pres">
      <dgm:prSet presAssocID="{14E25E5E-578E-4773-8CEE-82F95C7A489A}" presName="hierChild3" presStyleCnt="0"/>
      <dgm:spPr/>
    </dgm:pt>
    <dgm:pt modelId="{7C8E91A7-EE9E-423A-A719-5FD37D9B1778}" type="pres">
      <dgm:prSet presAssocID="{C419A142-8D8C-4B13-BA26-AD4061B3CA7F}" presName="Name19" presStyleLbl="parChTrans1D4" presStyleIdx="5" presStyleCnt="8"/>
      <dgm:spPr/>
    </dgm:pt>
    <dgm:pt modelId="{5743B213-8F23-45F3-9B51-AC266EB9E0C1}" type="pres">
      <dgm:prSet presAssocID="{318C5BA6-B0A2-4622-A70B-4DB8D864B725}" presName="Name21" presStyleCnt="0"/>
      <dgm:spPr/>
    </dgm:pt>
    <dgm:pt modelId="{19176F30-3B47-4060-B288-6DFDE5268868}" type="pres">
      <dgm:prSet presAssocID="{318C5BA6-B0A2-4622-A70B-4DB8D864B725}" presName="level2Shape" presStyleLbl="node4" presStyleIdx="5" presStyleCnt="8"/>
      <dgm:spPr/>
    </dgm:pt>
    <dgm:pt modelId="{11370940-38D8-40B3-974C-FA4C0D20D426}" type="pres">
      <dgm:prSet presAssocID="{318C5BA6-B0A2-4622-A70B-4DB8D864B725}" presName="hierChild3" presStyleCnt="0"/>
      <dgm:spPr/>
    </dgm:pt>
    <dgm:pt modelId="{DE3E7FB6-AD72-4D78-9822-47C281891E73}" type="pres">
      <dgm:prSet presAssocID="{01A250D3-193A-453C-AE79-E09ED8FE12AA}" presName="Name19" presStyleLbl="parChTrans1D3" presStyleIdx="2" presStyleCnt="3"/>
      <dgm:spPr/>
    </dgm:pt>
    <dgm:pt modelId="{F569BDE8-5BAF-41A1-91DB-DFF4A753DDB3}" type="pres">
      <dgm:prSet presAssocID="{5138B7CB-6557-4B5F-A722-AD551599A4BE}" presName="Name21" presStyleCnt="0"/>
      <dgm:spPr/>
    </dgm:pt>
    <dgm:pt modelId="{BB1C6E35-3898-4375-8E2D-C82873A853F1}" type="pres">
      <dgm:prSet presAssocID="{5138B7CB-6557-4B5F-A722-AD551599A4BE}" presName="level2Shape" presStyleLbl="node3" presStyleIdx="2" presStyleCnt="3"/>
      <dgm:spPr/>
    </dgm:pt>
    <dgm:pt modelId="{FAA8AFDD-8FBF-4B73-85EC-0D9703155C8B}" type="pres">
      <dgm:prSet presAssocID="{5138B7CB-6557-4B5F-A722-AD551599A4BE}" presName="hierChild3" presStyleCnt="0"/>
      <dgm:spPr/>
    </dgm:pt>
    <dgm:pt modelId="{6C6CEC6F-42AD-4B7F-B04C-2F0ECC559C6A}" type="pres">
      <dgm:prSet presAssocID="{07E9F78C-659E-4F2F-80CD-1D44C898F95D}" presName="Name19" presStyleLbl="parChTrans1D4" presStyleIdx="6" presStyleCnt="8"/>
      <dgm:spPr/>
    </dgm:pt>
    <dgm:pt modelId="{83216873-7E99-41E0-90D3-477C817EB4C4}" type="pres">
      <dgm:prSet presAssocID="{D2FFF5F4-AC26-417E-9F55-4B6A7CD14B2E}" presName="Name21" presStyleCnt="0"/>
      <dgm:spPr/>
    </dgm:pt>
    <dgm:pt modelId="{D38F32BA-63E0-4EF8-8C66-DBE497D37524}" type="pres">
      <dgm:prSet presAssocID="{D2FFF5F4-AC26-417E-9F55-4B6A7CD14B2E}" presName="level2Shape" presStyleLbl="node4" presStyleIdx="6" presStyleCnt="8"/>
      <dgm:spPr/>
    </dgm:pt>
    <dgm:pt modelId="{A92CB574-B34E-40E6-A601-B183FB90254D}" type="pres">
      <dgm:prSet presAssocID="{D2FFF5F4-AC26-417E-9F55-4B6A7CD14B2E}" presName="hierChild3" presStyleCnt="0"/>
      <dgm:spPr/>
    </dgm:pt>
    <dgm:pt modelId="{E37CF429-A3A6-4EED-BF66-6D3FF2C2D308}" type="pres">
      <dgm:prSet presAssocID="{8FFCC6F2-84AD-4B8F-9CBD-3E321A232726}" presName="Name19" presStyleLbl="parChTrans1D4" presStyleIdx="7" presStyleCnt="8"/>
      <dgm:spPr/>
    </dgm:pt>
    <dgm:pt modelId="{7EB074A4-638C-4108-AC3B-861E21E1E2B0}" type="pres">
      <dgm:prSet presAssocID="{34048CAF-793A-451C-9FED-6A70E2C23C2F}" presName="Name21" presStyleCnt="0"/>
      <dgm:spPr/>
    </dgm:pt>
    <dgm:pt modelId="{990A13B5-3558-4DE8-BEA0-F5371DF03D58}" type="pres">
      <dgm:prSet presAssocID="{34048CAF-793A-451C-9FED-6A70E2C23C2F}" presName="level2Shape" presStyleLbl="node4" presStyleIdx="7" presStyleCnt="8"/>
      <dgm:spPr/>
    </dgm:pt>
    <dgm:pt modelId="{E267E0A5-6E88-4908-B26A-F889B8B88682}" type="pres">
      <dgm:prSet presAssocID="{34048CAF-793A-451C-9FED-6A70E2C23C2F}" presName="hierChild3" presStyleCnt="0"/>
      <dgm:spPr/>
    </dgm:pt>
    <dgm:pt modelId="{4C5E78AB-C447-462C-8173-8FC993FC2571}" type="pres">
      <dgm:prSet presAssocID="{6BEF7F11-A053-4553-AA34-BF3D19F551EA}" presName="bgShapesFlow" presStyleCnt="0"/>
      <dgm:spPr/>
    </dgm:pt>
  </dgm:ptLst>
  <dgm:cxnLst>
    <dgm:cxn modelId="{594FC203-8FD3-4E94-9ADF-CB6123872942}" srcId="{BCAE1F2C-5A69-4AF5-B427-14F81CDF264E}" destId="{5138B7CB-6557-4B5F-A722-AD551599A4BE}" srcOrd="2" destOrd="0" parTransId="{01A250D3-193A-453C-AE79-E09ED8FE12AA}" sibTransId="{1D4E7B38-C637-4A23-B4B2-0BE7E06D4A83}"/>
    <dgm:cxn modelId="{0B9D2D04-D18B-47D3-9E11-2131D695C050}" type="presOf" srcId="{01A250D3-193A-453C-AE79-E09ED8FE12AA}" destId="{DE3E7FB6-AD72-4D78-9822-47C281891E73}" srcOrd="0" destOrd="0" presId="urn:microsoft.com/office/officeart/2005/8/layout/hierarchy6"/>
    <dgm:cxn modelId="{3C9E2807-02F8-4E44-A9B6-589FD4568425}" type="presOf" srcId="{38CE0789-17AC-4FF1-9C9F-5627B158E1BA}" destId="{6E2A2445-1AEB-484C-AF2F-F1ACE44CA113}" srcOrd="0" destOrd="0" presId="urn:microsoft.com/office/officeart/2005/8/layout/hierarchy6"/>
    <dgm:cxn modelId="{CFCD8310-A37F-4D8C-967B-1E565085DB39}" type="presOf" srcId="{77E70C5D-1D1A-4955-A813-62C103118A8A}" destId="{2DECA674-8F9F-4CAE-80A2-AFF1241BEFC8}" srcOrd="0" destOrd="0" presId="urn:microsoft.com/office/officeart/2005/8/layout/hierarchy6"/>
    <dgm:cxn modelId="{0167C411-7025-4883-8433-FC084649D5F0}" type="presOf" srcId="{C7E2F45F-F73C-4436-A00D-882930AF3099}" destId="{9182AF09-EC6B-4940-8CA7-31139EAF3477}" srcOrd="0" destOrd="0" presId="urn:microsoft.com/office/officeart/2005/8/layout/hierarchy6"/>
    <dgm:cxn modelId="{39663118-BD57-4B65-9A80-482A8C0037D5}" type="presOf" srcId="{D2FFF5F4-AC26-417E-9F55-4B6A7CD14B2E}" destId="{D38F32BA-63E0-4EF8-8C66-DBE497D37524}" srcOrd="0" destOrd="0" presId="urn:microsoft.com/office/officeart/2005/8/layout/hierarchy6"/>
    <dgm:cxn modelId="{DB257C19-DEF1-44F1-9CC6-9A968FB19847}" type="presOf" srcId="{8FFCC6F2-84AD-4B8F-9CBD-3E321A232726}" destId="{E37CF429-A3A6-4EED-BF66-6D3FF2C2D308}" srcOrd="0" destOrd="0" presId="urn:microsoft.com/office/officeart/2005/8/layout/hierarchy6"/>
    <dgm:cxn modelId="{12FF7725-12EC-440C-9528-43ED0C45127E}" type="presOf" srcId="{6BEF7F11-A053-4553-AA34-BF3D19F551EA}" destId="{E31CBA66-D433-4EEB-B1C6-D7F745629A24}" srcOrd="0" destOrd="0" presId="urn:microsoft.com/office/officeart/2005/8/layout/hierarchy6"/>
    <dgm:cxn modelId="{6C846C34-1DF4-42A6-A3DE-445B7AECA5D6}" type="presOf" srcId="{6483AA82-3DFE-40BA-A820-E83686316D7B}" destId="{0CBD5794-2B44-4EA2-A3C0-C1D14B35F145}" srcOrd="0" destOrd="0" presId="urn:microsoft.com/office/officeart/2005/8/layout/hierarchy6"/>
    <dgm:cxn modelId="{961C013A-AEA6-44E9-886F-A69D1EB51730}" type="presOf" srcId="{EE11F837-4D1A-479D-A93A-3DDE9781034A}" destId="{5F496A9A-FC78-4B75-A854-E1F2A90C5A95}" srcOrd="0" destOrd="0" presId="urn:microsoft.com/office/officeart/2005/8/layout/hierarchy6"/>
    <dgm:cxn modelId="{9C146A3C-6455-4694-9A08-94D7B15BF81D}" type="presOf" srcId="{07E9F78C-659E-4F2F-80CD-1D44C898F95D}" destId="{6C6CEC6F-42AD-4B7F-B04C-2F0ECC559C6A}" srcOrd="0" destOrd="0" presId="urn:microsoft.com/office/officeart/2005/8/layout/hierarchy6"/>
    <dgm:cxn modelId="{9347413F-C4E5-4B49-8D92-BD1485A237A6}" type="presOf" srcId="{6F42B518-5FDF-4EDC-91EA-0231DFAF5079}" destId="{C7813019-D48F-484E-8F8E-9289F3394704}" srcOrd="0" destOrd="0" presId="urn:microsoft.com/office/officeart/2005/8/layout/hierarchy6"/>
    <dgm:cxn modelId="{3777945D-BD18-4CCA-AD21-C681BAFC8D5E}" type="presOf" srcId="{DA2452C1-B520-44AD-99F6-0029F0CE799F}" destId="{203DCE88-4119-4E22-83E7-3A82B7B3CCD4}" srcOrd="0" destOrd="0" presId="urn:microsoft.com/office/officeart/2005/8/layout/hierarchy6"/>
    <dgm:cxn modelId="{A422E364-6ED1-4644-B1D2-E231170797BB}" srcId="{85E20495-F50F-4AF0-B830-F0529EF2C2E1}" destId="{0E978325-210B-42CC-AC31-3490EEF11E93}" srcOrd="0" destOrd="0" parTransId="{EE11F837-4D1A-479D-A93A-3DDE9781034A}" sibTransId="{39707FA2-2657-40A0-8903-B89A929AE307}"/>
    <dgm:cxn modelId="{B56F5A45-F9BC-47BE-BCF1-04A54970578B}" type="presOf" srcId="{34048CAF-793A-451C-9FED-6A70E2C23C2F}" destId="{990A13B5-3558-4DE8-BEA0-F5371DF03D58}" srcOrd="0" destOrd="0" presId="urn:microsoft.com/office/officeart/2005/8/layout/hierarchy6"/>
    <dgm:cxn modelId="{33063B48-9F2A-4A6B-95E6-E30E8D1E8CD0}" srcId="{6F42B518-5FDF-4EDC-91EA-0231DFAF5079}" destId="{BCAE1F2C-5A69-4AF5-B427-14F81CDF264E}" srcOrd="0" destOrd="0" parTransId="{DA2452C1-B520-44AD-99F6-0029F0CE799F}" sibTransId="{C41A3A5C-766B-425E-A30A-83D9C9FA01C0}"/>
    <dgm:cxn modelId="{9BC6526E-C858-4C1E-A44A-B45CFAC4FF47}" srcId="{5138B7CB-6557-4B5F-A722-AD551599A4BE}" destId="{D2FFF5F4-AC26-417E-9F55-4B6A7CD14B2E}" srcOrd="0" destOrd="0" parTransId="{07E9F78C-659E-4F2F-80CD-1D44C898F95D}" sibTransId="{89E2CA2F-423E-4E2C-8A29-F2F5BB4CACAE}"/>
    <dgm:cxn modelId="{7FD59472-2BC4-4F46-A4E4-68CA01676E59}" srcId="{14E25E5E-578E-4773-8CEE-82F95C7A489A}" destId="{318C5BA6-B0A2-4622-A70B-4DB8D864B725}" srcOrd="0" destOrd="0" parTransId="{C419A142-8D8C-4B13-BA26-AD4061B3CA7F}" sibTransId="{B502D289-1003-43D9-A0C1-44B3344D864A}"/>
    <dgm:cxn modelId="{8C844953-E2B5-40C9-9B04-6E1438D9E5C4}" type="presOf" srcId="{757E9056-5085-4802-8BF8-C53251721D70}" destId="{1A0F4FFC-3915-421B-B8D6-3F42413CDD31}" srcOrd="0" destOrd="0" presId="urn:microsoft.com/office/officeart/2005/8/layout/hierarchy6"/>
    <dgm:cxn modelId="{ED0E7254-CD68-43E0-A441-783865390A04}" srcId="{6BEF7F11-A053-4553-AA34-BF3D19F551EA}" destId="{6F42B518-5FDF-4EDC-91EA-0231DFAF5079}" srcOrd="0" destOrd="0" parTransId="{ED4A008A-4946-442B-9D25-1A730CB2FA4E}" sibTransId="{6FC6DE29-8D98-4BC3-B94F-81F9852A9240}"/>
    <dgm:cxn modelId="{E7567B55-30CE-4D90-9CF7-BDA2F32324AF}" srcId="{5138B7CB-6557-4B5F-A722-AD551599A4BE}" destId="{34048CAF-793A-451C-9FED-6A70E2C23C2F}" srcOrd="1" destOrd="0" parTransId="{8FFCC6F2-84AD-4B8F-9CBD-3E321A232726}" sibTransId="{C40515B1-8DFE-4174-86E9-9671D3BA12AD}"/>
    <dgm:cxn modelId="{AD108A75-A6DE-4FB1-A086-AF09F4C5F9F7}" type="presOf" srcId="{FF8850F1-890E-4134-A54B-261673D7006D}" destId="{7931FC89-7359-48B2-86AB-39529ECB882B}" srcOrd="0" destOrd="0" presId="urn:microsoft.com/office/officeart/2005/8/layout/hierarchy6"/>
    <dgm:cxn modelId="{AE871C79-CBAF-4402-9E9D-1EA5B841F643}" srcId="{6483AA82-3DFE-40BA-A820-E83686316D7B}" destId="{77E70C5D-1D1A-4955-A813-62C103118A8A}" srcOrd="2" destOrd="0" parTransId="{49D7FD52-690D-48CC-AB72-2BCC846E5433}" sibTransId="{C2F39AB9-5EEE-4D30-BB25-B3CCEB5F361B}"/>
    <dgm:cxn modelId="{4F7B1D84-9B33-4231-B2AF-06B49FC4B483}" type="presOf" srcId="{CEE93D24-095F-4DD2-B34D-0686E97ACDD1}" destId="{80DB1CB6-4D2E-4A24-834A-513CD43687FB}" srcOrd="0" destOrd="0" presId="urn:microsoft.com/office/officeart/2005/8/layout/hierarchy6"/>
    <dgm:cxn modelId="{76D4A186-0D26-47CB-952A-F3127202024B}" type="presOf" srcId="{14E25E5E-578E-4773-8CEE-82F95C7A489A}" destId="{69AEFD3C-BE88-419E-8905-2AAC7A055DBC}" srcOrd="0" destOrd="0" presId="urn:microsoft.com/office/officeart/2005/8/layout/hierarchy6"/>
    <dgm:cxn modelId="{C2799D88-AA18-4DEC-8361-3334AC012C6D}" type="presOf" srcId="{318C5BA6-B0A2-4622-A70B-4DB8D864B725}" destId="{19176F30-3B47-4060-B288-6DFDE5268868}" srcOrd="0" destOrd="0" presId="urn:microsoft.com/office/officeart/2005/8/layout/hierarchy6"/>
    <dgm:cxn modelId="{33BCF78B-0EFA-4148-9775-7FB80E9B11E5}" srcId="{6483AA82-3DFE-40BA-A820-E83686316D7B}" destId="{757E9056-5085-4802-8BF8-C53251721D70}" srcOrd="0" destOrd="0" parTransId="{38CE0789-17AC-4FF1-9C9F-5627B158E1BA}" sibTransId="{08211387-35AE-4F15-AFBC-68C2C39B3DBC}"/>
    <dgm:cxn modelId="{D663778E-D495-4B8E-A0CA-54D57597839C}" type="presOf" srcId="{B3C24177-1569-494B-B1E2-716B205A2FDA}" destId="{C2F7DF32-60F5-4C0F-9474-D5EB5087B266}" srcOrd="0" destOrd="0" presId="urn:microsoft.com/office/officeart/2005/8/layout/hierarchy6"/>
    <dgm:cxn modelId="{5703479B-C298-4B51-B262-B8D6A884BE4E}" type="presOf" srcId="{EA34B5E5-68FD-497E-BA68-D73E1A44892A}" destId="{680ADE41-2E33-4CE4-83E5-EE5BA89AD894}" srcOrd="0" destOrd="0" presId="urn:microsoft.com/office/officeart/2005/8/layout/hierarchy6"/>
    <dgm:cxn modelId="{2A99ACB1-342F-4806-BBCA-CBAD5BAFFFA5}" type="presOf" srcId="{BCAE1F2C-5A69-4AF5-B427-14F81CDF264E}" destId="{A64262CB-0790-40C5-94B3-166298B0E379}" srcOrd="0" destOrd="0" presId="urn:microsoft.com/office/officeart/2005/8/layout/hierarchy6"/>
    <dgm:cxn modelId="{3E255DB5-78E5-4B36-9A37-25E1BB1352E3}" type="presOf" srcId="{85E20495-F50F-4AF0-B830-F0529EF2C2E1}" destId="{900BA258-C4CF-4C76-ABB7-DFC13241BE21}" srcOrd="0" destOrd="0" presId="urn:microsoft.com/office/officeart/2005/8/layout/hierarchy6"/>
    <dgm:cxn modelId="{EB550FD6-DCF6-4899-96D7-9F3C101D3F8D}" srcId="{6483AA82-3DFE-40BA-A820-E83686316D7B}" destId="{C7E2F45F-F73C-4436-A00D-882930AF3099}" srcOrd="1" destOrd="0" parTransId="{CEE93D24-095F-4DD2-B34D-0686E97ACDD1}" sibTransId="{8A4BDB2F-0B95-4AFB-8629-D3CBC359CF9E}"/>
    <dgm:cxn modelId="{60CF5DDA-8C26-42D0-997E-610A542CE20E}" srcId="{BCAE1F2C-5A69-4AF5-B427-14F81CDF264E}" destId="{85E20495-F50F-4AF0-B830-F0529EF2C2E1}" srcOrd="0" destOrd="0" parTransId="{EA34B5E5-68FD-497E-BA68-D73E1A44892A}" sibTransId="{5B175A07-4D90-411F-930E-D64B9D862A0C}"/>
    <dgm:cxn modelId="{074C3CDB-E291-49DF-A8FE-C6317CCA67E9}" type="presOf" srcId="{C419A142-8D8C-4B13-BA26-AD4061B3CA7F}" destId="{7C8E91A7-EE9E-423A-A719-5FD37D9B1778}" srcOrd="0" destOrd="0" presId="urn:microsoft.com/office/officeart/2005/8/layout/hierarchy6"/>
    <dgm:cxn modelId="{D4CCFEDF-A449-4C5A-B94F-96D9621F2562}" type="presOf" srcId="{0E978325-210B-42CC-AC31-3490EEF11E93}" destId="{95C9577E-06CF-413C-8F6C-9D6AFCBB524C}" srcOrd="0" destOrd="0" presId="urn:microsoft.com/office/officeart/2005/8/layout/hierarchy6"/>
    <dgm:cxn modelId="{549263E6-FAB0-49FC-888F-A1D3F1B76AE3}" type="presOf" srcId="{5138B7CB-6557-4B5F-A722-AD551599A4BE}" destId="{BB1C6E35-3898-4375-8E2D-C82873A853F1}" srcOrd="0" destOrd="0" presId="urn:microsoft.com/office/officeart/2005/8/layout/hierarchy6"/>
    <dgm:cxn modelId="{F11534FA-AECC-4790-A270-E529AC20CB61}" srcId="{85E20495-F50F-4AF0-B830-F0529EF2C2E1}" destId="{6483AA82-3DFE-40BA-A820-E83686316D7B}" srcOrd="1" destOrd="0" parTransId="{FF8850F1-890E-4134-A54B-261673D7006D}" sibTransId="{7B50834A-F356-43AB-8A86-AD5C62A672E4}"/>
    <dgm:cxn modelId="{ADCEB3FB-C317-4C08-A0D7-FF654519D5F4}" type="presOf" srcId="{49D7FD52-690D-48CC-AB72-2BCC846E5433}" destId="{FAD550BD-E734-4C0C-8DAE-F9D1FDB7225C}" srcOrd="0" destOrd="0" presId="urn:microsoft.com/office/officeart/2005/8/layout/hierarchy6"/>
    <dgm:cxn modelId="{18D417FE-DF2B-4C5D-B8BB-03B4111DAE12}" srcId="{BCAE1F2C-5A69-4AF5-B427-14F81CDF264E}" destId="{14E25E5E-578E-4773-8CEE-82F95C7A489A}" srcOrd="1" destOrd="0" parTransId="{B3C24177-1569-494B-B1E2-716B205A2FDA}" sibTransId="{A450F1E7-B686-4578-BCF1-0A6E0FA99B53}"/>
    <dgm:cxn modelId="{54085D35-BCA9-474A-BA96-A1D6A362C1F2}" type="presParOf" srcId="{E31CBA66-D433-4EEB-B1C6-D7F745629A24}" destId="{18E26741-6B30-4E43-BFD6-306A5EE3E90C}" srcOrd="0" destOrd="0" presId="urn:microsoft.com/office/officeart/2005/8/layout/hierarchy6"/>
    <dgm:cxn modelId="{CFCC65CE-0A1B-4AF2-A10B-A3D8EBE3F51C}" type="presParOf" srcId="{18E26741-6B30-4E43-BFD6-306A5EE3E90C}" destId="{08063A86-A2D8-4AA6-A988-B75E794F79D5}" srcOrd="0" destOrd="0" presId="urn:microsoft.com/office/officeart/2005/8/layout/hierarchy6"/>
    <dgm:cxn modelId="{9E18DD67-3E09-4B26-863C-DFA07E05CFC6}" type="presParOf" srcId="{08063A86-A2D8-4AA6-A988-B75E794F79D5}" destId="{7E801FC3-A09B-4CB0-B9C6-40054EB639BB}" srcOrd="0" destOrd="0" presId="urn:microsoft.com/office/officeart/2005/8/layout/hierarchy6"/>
    <dgm:cxn modelId="{E9838AFD-22F8-4884-AD49-BEF0DEE2CEA5}" type="presParOf" srcId="{7E801FC3-A09B-4CB0-B9C6-40054EB639BB}" destId="{C7813019-D48F-484E-8F8E-9289F3394704}" srcOrd="0" destOrd="0" presId="urn:microsoft.com/office/officeart/2005/8/layout/hierarchy6"/>
    <dgm:cxn modelId="{22E62EA1-DBF1-4052-B57F-9007A40EB5A3}" type="presParOf" srcId="{7E801FC3-A09B-4CB0-B9C6-40054EB639BB}" destId="{3E695773-F50E-4596-9BF8-1CCD51C1E526}" srcOrd="1" destOrd="0" presId="urn:microsoft.com/office/officeart/2005/8/layout/hierarchy6"/>
    <dgm:cxn modelId="{F99AC02C-E9AC-42BA-A0C9-35D9C883953C}" type="presParOf" srcId="{3E695773-F50E-4596-9BF8-1CCD51C1E526}" destId="{203DCE88-4119-4E22-83E7-3A82B7B3CCD4}" srcOrd="0" destOrd="0" presId="urn:microsoft.com/office/officeart/2005/8/layout/hierarchy6"/>
    <dgm:cxn modelId="{EF97143A-09A5-4C52-A296-BC11FCFF79A8}" type="presParOf" srcId="{3E695773-F50E-4596-9BF8-1CCD51C1E526}" destId="{E03B2CC0-B449-4C05-83B3-CBDC73D303A7}" srcOrd="1" destOrd="0" presId="urn:microsoft.com/office/officeart/2005/8/layout/hierarchy6"/>
    <dgm:cxn modelId="{4EFF39D4-2A0C-40CB-87B1-BEDB62D53166}" type="presParOf" srcId="{E03B2CC0-B449-4C05-83B3-CBDC73D303A7}" destId="{A64262CB-0790-40C5-94B3-166298B0E379}" srcOrd="0" destOrd="0" presId="urn:microsoft.com/office/officeart/2005/8/layout/hierarchy6"/>
    <dgm:cxn modelId="{32B29CC7-C6F7-4D75-BAE2-CC272BE69903}" type="presParOf" srcId="{E03B2CC0-B449-4C05-83B3-CBDC73D303A7}" destId="{7705FCDB-0E3A-4B7E-A8D0-A099FBAD86D0}" srcOrd="1" destOrd="0" presId="urn:microsoft.com/office/officeart/2005/8/layout/hierarchy6"/>
    <dgm:cxn modelId="{38D3962B-9836-497A-99B1-90A40A85E122}" type="presParOf" srcId="{7705FCDB-0E3A-4B7E-A8D0-A099FBAD86D0}" destId="{680ADE41-2E33-4CE4-83E5-EE5BA89AD894}" srcOrd="0" destOrd="0" presId="urn:microsoft.com/office/officeart/2005/8/layout/hierarchy6"/>
    <dgm:cxn modelId="{DD420B8A-5685-43CC-9697-05D340EB7A04}" type="presParOf" srcId="{7705FCDB-0E3A-4B7E-A8D0-A099FBAD86D0}" destId="{9B5BE456-34CC-40DE-B43D-AA77DAC8E105}" srcOrd="1" destOrd="0" presId="urn:microsoft.com/office/officeart/2005/8/layout/hierarchy6"/>
    <dgm:cxn modelId="{1EF380E5-202E-42F0-8E4A-D12E037927C0}" type="presParOf" srcId="{9B5BE456-34CC-40DE-B43D-AA77DAC8E105}" destId="{900BA258-C4CF-4C76-ABB7-DFC13241BE21}" srcOrd="0" destOrd="0" presId="urn:microsoft.com/office/officeart/2005/8/layout/hierarchy6"/>
    <dgm:cxn modelId="{A0294333-B134-4738-AA08-31F09129B98A}" type="presParOf" srcId="{9B5BE456-34CC-40DE-B43D-AA77DAC8E105}" destId="{D1A84656-86C8-492F-8A6F-3C4CEB40AFE7}" srcOrd="1" destOrd="0" presId="urn:microsoft.com/office/officeart/2005/8/layout/hierarchy6"/>
    <dgm:cxn modelId="{5BFF708F-E69B-4B04-B5DB-988352380439}" type="presParOf" srcId="{D1A84656-86C8-492F-8A6F-3C4CEB40AFE7}" destId="{5F496A9A-FC78-4B75-A854-E1F2A90C5A95}" srcOrd="0" destOrd="0" presId="urn:microsoft.com/office/officeart/2005/8/layout/hierarchy6"/>
    <dgm:cxn modelId="{C2920AE0-5615-435E-B711-82E40DA9F31B}" type="presParOf" srcId="{D1A84656-86C8-492F-8A6F-3C4CEB40AFE7}" destId="{784E1426-C75E-4786-A6F1-EB5C044DF9AC}" srcOrd="1" destOrd="0" presId="urn:microsoft.com/office/officeart/2005/8/layout/hierarchy6"/>
    <dgm:cxn modelId="{852F207D-A7BB-47D9-BAD7-FA26FF0A996E}" type="presParOf" srcId="{784E1426-C75E-4786-A6F1-EB5C044DF9AC}" destId="{95C9577E-06CF-413C-8F6C-9D6AFCBB524C}" srcOrd="0" destOrd="0" presId="urn:microsoft.com/office/officeart/2005/8/layout/hierarchy6"/>
    <dgm:cxn modelId="{CFB8A704-C7C2-4378-AC35-B684D76B9CDD}" type="presParOf" srcId="{784E1426-C75E-4786-A6F1-EB5C044DF9AC}" destId="{2DB5F9A5-BCA8-4F9B-83E5-0E21A8408985}" srcOrd="1" destOrd="0" presId="urn:microsoft.com/office/officeart/2005/8/layout/hierarchy6"/>
    <dgm:cxn modelId="{D4B1D3E2-A30A-4E92-A2B5-BDC2C097FE6B}" type="presParOf" srcId="{D1A84656-86C8-492F-8A6F-3C4CEB40AFE7}" destId="{7931FC89-7359-48B2-86AB-39529ECB882B}" srcOrd="2" destOrd="0" presId="urn:microsoft.com/office/officeart/2005/8/layout/hierarchy6"/>
    <dgm:cxn modelId="{09E21C5B-2A49-4401-9ED4-902BD6F04A3D}" type="presParOf" srcId="{D1A84656-86C8-492F-8A6F-3C4CEB40AFE7}" destId="{0272D262-5AAA-4CEC-81D3-BD3E5A45654C}" srcOrd="3" destOrd="0" presId="urn:microsoft.com/office/officeart/2005/8/layout/hierarchy6"/>
    <dgm:cxn modelId="{F9269C88-AC2C-45A5-B7ED-D74064E3C929}" type="presParOf" srcId="{0272D262-5AAA-4CEC-81D3-BD3E5A45654C}" destId="{0CBD5794-2B44-4EA2-A3C0-C1D14B35F145}" srcOrd="0" destOrd="0" presId="urn:microsoft.com/office/officeart/2005/8/layout/hierarchy6"/>
    <dgm:cxn modelId="{1D7419B6-27FA-4F6C-A776-967DD9A927DC}" type="presParOf" srcId="{0272D262-5AAA-4CEC-81D3-BD3E5A45654C}" destId="{63673B2F-4824-4F76-A9BC-744A9DEC1044}" srcOrd="1" destOrd="0" presId="urn:microsoft.com/office/officeart/2005/8/layout/hierarchy6"/>
    <dgm:cxn modelId="{0D90B40B-7334-406C-860E-8E52C878A93E}" type="presParOf" srcId="{63673B2F-4824-4F76-A9BC-744A9DEC1044}" destId="{6E2A2445-1AEB-484C-AF2F-F1ACE44CA113}" srcOrd="0" destOrd="0" presId="urn:microsoft.com/office/officeart/2005/8/layout/hierarchy6"/>
    <dgm:cxn modelId="{8F5E5F95-6A14-45C0-B3A3-45C6F15E6E44}" type="presParOf" srcId="{63673B2F-4824-4F76-A9BC-744A9DEC1044}" destId="{A7D47ED5-31F6-4A26-882D-732B8AA6A2F0}" srcOrd="1" destOrd="0" presId="urn:microsoft.com/office/officeart/2005/8/layout/hierarchy6"/>
    <dgm:cxn modelId="{9D354677-F17B-4795-B640-FC20484F3EA6}" type="presParOf" srcId="{A7D47ED5-31F6-4A26-882D-732B8AA6A2F0}" destId="{1A0F4FFC-3915-421B-B8D6-3F42413CDD31}" srcOrd="0" destOrd="0" presId="urn:microsoft.com/office/officeart/2005/8/layout/hierarchy6"/>
    <dgm:cxn modelId="{FC7CDBA3-0F41-4589-BE77-77844527DD1F}" type="presParOf" srcId="{A7D47ED5-31F6-4A26-882D-732B8AA6A2F0}" destId="{4F09E575-4B90-42D1-A0E6-60B2F07E05CC}" srcOrd="1" destOrd="0" presId="urn:microsoft.com/office/officeart/2005/8/layout/hierarchy6"/>
    <dgm:cxn modelId="{4F9A4FB9-2878-4AE7-BAE9-78AC33329244}" type="presParOf" srcId="{63673B2F-4824-4F76-A9BC-744A9DEC1044}" destId="{80DB1CB6-4D2E-4A24-834A-513CD43687FB}" srcOrd="2" destOrd="0" presId="urn:microsoft.com/office/officeart/2005/8/layout/hierarchy6"/>
    <dgm:cxn modelId="{FA9F8288-346E-4A71-BC4A-CD2B29241AB4}" type="presParOf" srcId="{63673B2F-4824-4F76-A9BC-744A9DEC1044}" destId="{648219DA-2108-40A2-ABC0-97B5D5353F1E}" srcOrd="3" destOrd="0" presId="urn:microsoft.com/office/officeart/2005/8/layout/hierarchy6"/>
    <dgm:cxn modelId="{F1C82AFE-7BF0-4CB7-A75D-F00E7C272299}" type="presParOf" srcId="{648219DA-2108-40A2-ABC0-97B5D5353F1E}" destId="{9182AF09-EC6B-4940-8CA7-31139EAF3477}" srcOrd="0" destOrd="0" presId="urn:microsoft.com/office/officeart/2005/8/layout/hierarchy6"/>
    <dgm:cxn modelId="{A27D2C7B-19BC-4DEE-A241-41ECE0F84D93}" type="presParOf" srcId="{648219DA-2108-40A2-ABC0-97B5D5353F1E}" destId="{9A0AB550-8B14-4C6C-BFDB-D7409DE73F48}" srcOrd="1" destOrd="0" presId="urn:microsoft.com/office/officeart/2005/8/layout/hierarchy6"/>
    <dgm:cxn modelId="{13EF0976-A345-4418-9D91-A72D4F13EF7B}" type="presParOf" srcId="{63673B2F-4824-4F76-A9BC-744A9DEC1044}" destId="{FAD550BD-E734-4C0C-8DAE-F9D1FDB7225C}" srcOrd="4" destOrd="0" presId="urn:microsoft.com/office/officeart/2005/8/layout/hierarchy6"/>
    <dgm:cxn modelId="{E81BEAA6-3296-4E07-84C8-419DD65F2FB4}" type="presParOf" srcId="{63673B2F-4824-4F76-A9BC-744A9DEC1044}" destId="{CB29751F-2D0C-4DF0-945C-2E3EE73832D3}" srcOrd="5" destOrd="0" presId="urn:microsoft.com/office/officeart/2005/8/layout/hierarchy6"/>
    <dgm:cxn modelId="{A545D91A-699B-4D3F-802E-D0C69643AB20}" type="presParOf" srcId="{CB29751F-2D0C-4DF0-945C-2E3EE73832D3}" destId="{2DECA674-8F9F-4CAE-80A2-AFF1241BEFC8}" srcOrd="0" destOrd="0" presId="urn:microsoft.com/office/officeart/2005/8/layout/hierarchy6"/>
    <dgm:cxn modelId="{521DB62C-6D71-442C-A774-0ED6F711ADA2}" type="presParOf" srcId="{CB29751F-2D0C-4DF0-945C-2E3EE73832D3}" destId="{BD72750A-8B14-4A6D-AE64-82DBFE234BE2}" srcOrd="1" destOrd="0" presId="urn:microsoft.com/office/officeart/2005/8/layout/hierarchy6"/>
    <dgm:cxn modelId="{AD371069-DE0B-49DE-96FB-5A376157E0C2}" type="presParOf" srcId="{7705FCDB-0E3A-4B7E-A8D0-A099FBAD86D0}" destId="{C2F7DF32-60F5-4C0F-9474-D5EB5087B266}" srcOrd="2" destOrd="0" presId="urn:microsoft.com/office/officeart/2005/8/layout/hierarchy6"/>
    <dgm:cxn modelId="{1907F4CF-3F90-48AB-AB93-593AF6D1FC7C}" type="presParOf" srcId="{7705FCDB-0E3A-4B7E-A8D0-A099FBAD86D0}" destId="{EF157CDE-D9E4-4E47-987B-E1ADCA59593E}" srcOrd="3" destOrd="0" presId="urn:microsoft.com/office/officeart/2005/8/layout/hierarchy6"/>
    <dgm:cxn modelId="{7734E8C6-A956-4164-A133-DFDA795F1A52}" type="presParOf" srcId="{EF157CDE-D9E4-4E47-987B-E1ADCA59593E}" destId="{69AEFD3C-BE88-419E-8905-2AAC7A055DBC}" srcOrd="0" destOrd="0" presId="urn:microsoft.com/office/officeart/2005/8/layout/hierarchy6"/>
    <dgm:cxn modelId="{4BDEB038-C806-49EA-97D6-0FC9F8224924}" type="presParOf" srcId="{EF157CDE-D9E4-4E47-987B-E1ADCA59593E}" destId="{807220AE-AFBF-4FE8-88DB-51AFE05DA532}" srcOrd="1" destOrd="0" presId="urn:microsoft.com/office/officeart/2005/8/layout/hierarchy6"/>
    <dgm:cxn modelId="{970AC4DB-FC36-4EF9-8358-1BABC28BAA87}" type="presParOf" srcId="{807220AE-AFBF-4FE8-88DB-51AFE05DA532}" destId="{7C8E91A7-EE9E-423A-A719-5FD37D9B1778}" srcOrd="0" destOrd="0" presId="urn:microsoft.com/office/officeart/2005/8/layout/hierarchy6"/>
    <dgm:cxn modelId="{E172D8FB-924A-4327-834A-46FA7CAE9551}" type="presParOf" srcId="{807220AE-AFBF-4FE8-88DB-51AFE05DA532}" destId="{5743B213-8F23-45F3-9B51-AC266EB9E0C1}" srcOrd="1" destOrd="0" presId="urn:microsoft.com/office/officeart/2005/8/layout/hierarchy6"/>
    <dgm:cxn modelId="{4B6A14EF-6AB9-4DB6-8C52-BAE44F24F445}" type="presParOf" srcId="{5743B213-8F23-45F3-9B51-AC266EB9E0C1}" destId="{19176F30-3B47-4060-B288-6DFDE5268868}" srcOrd="0" destOrd="0" presId="urn:microsoft.com/office/officeart/2005/8/layout/hierarchy6"/>
    <dgm:cxn modelId="{4BBEDA1D-C56B-46F4-A448-7E96BDD02C47}" type="presParOf" srcId="{5743B213-8F23-45F3-9B51-AC266EB9E0C1}" destId="{11370940-38D8-40B3-974C-FA4C0D20D426}" srcOrd="1" destOrd="0" presId="urn:microsoft.com/office/officeart/2005/8/layout/hierarchy6"/>
    <dgm:cxn modelId="{4ACBAE0B-BC4C-44B8-B4E0-BCC6CAA4B47C}" type="presParOf" srcId="{7705FCDB-0E3A-4B7E-A8D0-A099FBAD86D0}" destId="{DE3E7FB6-AD72-4D78-9822-47C281891E73}" srcOrd="4" destOrd="0" presId="urn:microsoft.com/office/officeart/2005/8/layout/hierarchy6"/>
    <dgm:cxn modelId="{3C623571-D04C-4D85-B2A3-7AE8A2DEA2FF}" type="presParOf" srcId="{7705FCDB-0E3A-4B7E-A8D0-A099FBAD86D0}" destId="{F569BDE8-5BAF-41A1-91DB-DFF4A753DDB3}" srcOrd="5" destOrd="0" presId="urn:microsoft.com/office/officeart/2005/8/layout/hierarchy6"/>
    <dgm:cxn modelId="{A7CCA0D3-83D4-43EE-A3D3-16CA47CFAB61}" type="presParOf" srcId="{F569BDE8-5BAF-41A1-91DB-DFF4A753DDB3}" destId="{BB1C6E35-3898-4375-8E2D-C82873A853F1}" srcOrd="0" destOrd="0" presId="urn:microsoft.com/office/officeart/2005/8/layout/hierarchy6"/>
    <dgm:cxn modelId="{A96F6F2C-1829-4B1C-B29B-50313AA66831}" type="presParOf" srcId="{F569BDE8-5BAF-41A1-91DB-DFF4A753DDB3}" destId="{FAA8AFDD-8FBF-4B73-85EC-0D9703155C8B}" srcOrd="1" destOrd="0" presId="urn:microsoft.com/office/officeart/2005/8/layout/hierarchy6"/>
    <dgm:cxn modelId="{67BB88C2-85F3-462E-92BE-DEE5E47767D0}" type="presParOf" srcId="{FAA8AFDD-8FBF-4B73-85EC-0D9703155C8B}" destId="{6C6CEC6F-42AD-4B7F-B04C-2F0ECC559C6A}" srcOrd="0" destOrd="0" presId="urn:microsoft.com/office/officeart/2005/8/layout/hierarchy6"/>
    <dgm:cxn modelId="{5CB60881-2F0B-43EF-9342-ABD9372E8236}" type="presParOf" srcId="{FAA8AFDD-8FBF-4B73-85EC-0D9703155C8B}" destId="{83216873-7E99-41E0-90D3-477C817EB4C4}" srcOrd="1" destOrd="0" presId="urn:microsoft.com/office/officeart/2005/8/layout/hierarchy6"/>
    <dgm:cxn modelId="{7EA178C5-6D47-4C48-82CA-ACA67A396DE9}" type="presParOf" srcId="{83216873-7E99-41E0-90D3-477C817EB4C4}" destId="{D38F32BA-63E0-4EF8-8C66-DBE497D37524}" srcOrd="0" destOrd="0" presId="urn:microsoft.com/office/officeart/2005/8/layout/hierarchy6"/>
    <dgm:cxn modelId="{807C0B82-F2B5-480D-9787-E689C84787D1}" type="presParOf" srcId="{83216873-7E99-41E0-90D3-477C817EB4C4}" destId="{A92CB574-B34E-40E6-A601-B183FB90254D}" srcOrd="1" destOrd="0" presId="urn:microsoft.com/office/officeart/2005/8/layout/hierarchy6"/>
    <dgm:cxn modelId="{291FE798-9092-4DEC-A3AE-E44A8EDD584A}" type="presParOf" srcId="{FAA8AFDD-8FBF-4B73-85EC-0D9703155C8B}" destId="{E37CF429-A3A6-4EED-BF66-6D3FF2C2D308}" srcOrd="2" destOrd="0" presId="urn:microsoft.com/office/officeart/2005/8/layout/hierarchy6"/>
    <dgm:cxn modelId="{795C669F-BE8C-40CF-B58D-420C7707B80E}" type="presParOf" srcId="{FAA8AFDD-8FBF-4B73-85EC-0D9703155C8B}" destId="{7EB074A4-638C-4108-AC3B-861E21E1E2B0}" srcOrd="3" destOrd="0" presId="urn:microsoft.com/office/officeart/2005/8/layout/hierarchy6"/>
    <dgm:cxn modelId="{1963667A-575B-4171-B592-800FD1D9083C}" type="presParOf" srcId="{7EB074A4-638C-4108-AC3B-861E21E1E2B0}" destId="{990A13B5-3558-4DE8-BEA0-F5371DF03D58}" srcOrd="0" destOrd="0" presId="urn:microsoft.com/office/officeart/2005/8/layout/hierarchy6"/>
    <dgm:cxn modelId="{5669BD79-92ED-4305-8E83-B1D7A8D46789}" type="presParOf" srcId="{7EB074A4-638C-4108-AC3B-861E21E1E2B0}" destId="{E267E0A5-6E88-4908-B26A-F889B8B88682}" srcOrd="1" destOrd="0" presId="urn:microsoft.com/office/officeart/2005/8/layout/hierarchy6"/>
    <dgm:cxn modelId="{4ED377D0-6A7E-4368-A6D6-D7E789B55041}" type="presParOf" srcId="{E31CBA66-D433-4EEB-B1C6-D7F745629A24}" destId="{4C5E78AB-C447-462C-8173-8FC993FC257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813019-D48F-484E-8F8E-9289F3394704}">
      <dsp:nvSpPr>
        <dsp:cNvPr id="0" name=""/>
        <dsp:cNvSpPr/>
      </dsp:nvSpPr>
      <dsp:spPr>
        <a:xfrm>
          <a:off x="4646144" y="2384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Displayed website</a:t>
          </a:r>
        </a:p>
      </dsp:txBody>
      <dsp:txXfrm>
        <a:off x="4670030" y="26270"/>
        <a:ext cx="1175539" cy="767768"/>
      </dsp:txXfrm>
    </dsp:sp>
    <dsp:sp modelId="{203DCE88-4119-4E22-83E7-3A82B7B3CCD4}">
      <dsp:nvSpPr>
        <dsp:cNvPr id="0" name=""/>
        <dsp:cNvSpPr/>
      </dsp:nvSpPr>
      <dsp:spPr>
        <a:xfrm>
          <a:off x="5212079" y="817925"/>
          <a:ext cx="91440" cy="3262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6216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4262CB-0790-40C5-94B3-166298B0E379}">
      <dsp:nvSpPr>
        <dsp:cNvPr id="0" name=""/>
        <dsp:cNvSpPr/>
      </dsp:nvSpPr>
      <dsp:spPr>
        <a:xfrm>
          <a:off x="4646144" y="1144142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Java web socket interface</a:t>
          </a:r>
        </a:p>
      </dsp:txBody>
      <dsp:txXfrm>
        <a:off x="4670030" y="1168028"/>
        <a:ext cx="1175539" cy="767768"/>
      </dsp:txXfrm>
    </dsp:sp>
    <dsp:sp modelId="{680ADE41-2E33-4CE4-83E5-EE5BA89AD894}">
      <dsp:nvSpPr>
        <dsp:cNvPr id="0" name=""/>
        <dsp:cNvSpPr/>
      </dsp:nvSpPr>
      <dsp:spPr>
        <a:xfrm>
          <a:off x="2888747" y="1959683"/>
          <a:ext cx="2369052" cy="326216"/>
        </a:xfrm>
        <a:custGeom>
          <a:avLst/>
          <a:gdLst/>
          <a:ahLst/>
          <a:cxnLst/>
          <a:rect l="0" t="0" r="0" b="0"/>
          <a:pathLst>
            <a:path>
              <a:moveTo>
                <a:pt x="2369052" y="0"/>
              </a:moveTo>
              <a:lnTo>
                <a:pt x="2369052" y="163108"/>
              </a:lnTo>
              <a:lnTo>
                <a:pt x="0" y="163108"/>
              </a:lnTo>
              <a:lnTo>
                <a:pt x="0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0BA258-C4CF-4C76-ABB7-DFC13241BE21}">
      <dsp:nvSpPr>
        <dsp:cNvPr id="0" name=""/>
        <dsp:cNvSpPr/>
      </dsp:nvSpPr>
      <dsp:spPr>
        <a:xfrm>
          <a:off x="2277091" y="2285899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SQLite3</a:t>
          </a:r>
        </a:p>
      </dsp:txBody>
      <dsp:txXfrm>
        <a:off x="2300977" y="2309785"/>
        <a:ext cx="1175539" cy="767768"/>
      </dsp:txXfrm>
    </dsp:sp>
    <dsp:sp modelId="{5F496A9A-FC78-4B75-A854-E1F2A90C5A95}">
      <dsp:nvSpPr>
        <dsp:cNvPr id="0" name=""/>
        <dsp:cNvSpPr/>
      </dsp:nvSpPr>
      <dsp:spPr>
        <a:xfrm>
          <a:off x="2077190" y="3101440"/>
          <a:ext cx="811557" cy="326216"/>
        </a:xfrm>
        <a:custGeom>
          <a:avLst/>
          <a:gdLst/>
          <a:ahLst/>
          <a:cxnLst/>
          <a:rect l="0" t="0" r="0" b="0"/>
          <a:pathLst>
            <a:path>
              <a:moveTo>
                <a:pt x="811557" y="0"/>
              </a:moveTo>
              <a:lnTo>
                <a:pt x="811557" y="163108"/>
              </a:lnTo>
              <a:lnTo>
                <a:pt x="0" y="163108"/>
              </a:lnTo>
              <a:lnTo>
                <a:pt x="0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C9577E-06CF-413C-8F6C-9D6AFCBB524C}">
      <dsp:nvSpPr>
        <dsp:cNvPr id="0" name=""/>
        <dsp:cNvSpPr/>
      </dsp:nvSpPr>
      <dsp:spPr>
        <a:xfrm>
          <a:off x="1465534" y="3427656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User details</a:t>
          </a:r>
        </a:p>
      </dsp:txBody>
      <dsp:txXfrm>
        <a:off x="1489420" y="3451542"/>
        <a:ext cx="1175539" cy="767768"/>
      </dsp:txXfrm>
    </dsp:sp>
    <dsp:sp modelId="{7931FC89-7359-48B2-86AB-39529ECB882B}">
      <dsp:nvSpPr>
        <dsp:cNvPr id="0" name=""/>
        <dsp:cNvSpPr/>
      </dsp:nvSpPr>
      <dsp:spPr>
        <a:xfrm>
          <a:off x="2888747" y="3101440"/>
          <a:ext cx="778747" cy="3262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108"/>
              </a:lnTo>
              <a:lnTo>
                <a:pt x="778747" y="163108"/>
              </a:lnTo>
              <a:lnTo>
                <a:pt x="778747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BD5794-2B44-4EA2-A3C0-C1D14B35F145}">
      <dsp:nvSpPr>
        <dsp:cNvPr id="0" name=""/>
        <dsp:cNvSpPr/>
      </dsp:nvSpPr>
      <dsp:spPr>
        <a:xfrm>
          <a:off x="3055839" y="3427656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Contents of the database</a:t>
          </a:r>
        </a:p>
      </dsp:txBody>
      <dsp:txXfrm>
        <a:off x="3079725" y="3451542"/>
        <a:ext cx="1175539" cy="767768"/>
      </dsp:txXfrm>
    </dsp:sp>
    <dsp:sp modelId="{6E2A2445-1AEB-484C-AF2F-F1ACE44CA113}">
      <dsp:nvSpPr>
        <dsp:cNvPr id="0" name=""/>
        <dsp:cNvSpPr/>
      </dsp:nvSpPr>
      <dsp:spPr>
        <a:xfrm>
          <a:off x="2077190" y="4243197"/>
          <a:ext cx="1590304" cy="326216"/>
        </a:xfrm>
        <a:custGeom>
          <a:avLst/>
          <a:gdLst/>
          <a:ahLst/>
          <a:cxnLst/>
          <a:rect l="0" t="0" r="0" b="0"/>
          <a:pathLst>
            <a:path>
              <a:moveTo>
                <a:pt x="1590304" y="0"/>
              </a:moveTo>
              <a:lnTo>
                <a:pt x="1590304" y="163108"/>
              </a:lnTo>
              <a:lnTo>
                <a:pt x="0" y="163108"/>
              </a:lnTo>
              <a:lnTo>
                <a:pt x="0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0F4FFC-3915-421B-B8D6-3F42413CDD31}">
      <dsp:nvSpPr>
        <dsp:cNvPr id="0" name=""/>
        <dsp:cNvSpPr/>
      </dsp:nvSpPr>
      <dsp:spPr>
        <a:xfrm>
          <a:off x="1465534" y="4569414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Employees</a:t>
          </a:r>
        </a:p>
      </dsp:txBody>
      <dsp:txXfrm>
        <a:off x="1489420" y="4593300"/>
        <a:ext cx="1175539" cy="767768"/>
      </dsp:txXfrm>
    </dsp:sp>
    <dsp:sp modelId="{80DB1CB6-4D2E-4A24-834A-513CD43687FB}">
      <dsp:nvSpPr>
        <dsp:cNvPr id="0" name=""/>
        <dsp:cNvSpPr/>
      </dsp:nvSpPr>
      <dsp:spPr>
        <a:xfrm>
          <a:off x="3621775" y="4243197"/>
          <a:ext cx="91440" cy="3262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82AF09-EC6B-4940-8CA7-31139EAF3477}">
      <dsp:nvSpPr>
        <dsp:cNvPr id="0" name=""/>
        <dsp:cNvSpPr/>
      </dsp:nvSpPr>
      <dsp:spPr>
        <a:xfrm>
          <a:off x="3055839" y="4569414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Machines</a:t>
          </a:r>
        </a:p>
      </dsp:txBody>
      <dsp:txXfrm>
        <a:off x="3079725" y="4593300"/>
        <a:ext cx="1175539" cy="767768"/>
      </dsp:txXfrm>
    </dsp:sp>
    <dsp:sp modelId="{FAD550BD-E734-4C0C-8DAE-F9D1FDB7225C}">
      <dsp:nvSpPr>
        <dsp:cNvPr id="0" name=""/>
        <dsp:cNvSpPr/>
      </dsp:nvSpPr>
      <dsp:spPr>
        <a:xfrm>
          <a:off x="3667495" y="4243197"/>
          <a:ext cx="1590304" cy="3262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108"/>
              </a:lnTo>
              <a:lnTo>
                <a:pt x="1590304" y="163108"/>
              </a:lnTo>
              <a:lnTo>
                <a:pt x="1590304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ECA674-8F9F-4CAE-80A2-AFF1241BEFC8}">
      <dsp:nvSpPr>
        <dsp:cNvPr id="0" name=""/>
        <dsp:cNvSpPr/>
      </dsp:nvSpPr>
      <dsp:spPr>
        <a:xfrm>
          <a:off x="4646144" y="4569414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Workgroups</a:t>
          </a:r>
        </a:p>
      </dsp:txBody>
      <dsp:txXfrm>
        <a:off x="4670030" y="4593300"/>
        <a:ext cx="1175539" cy="767768"/>
      </dsp:txXfrm>
    </dsp:sp>
    <dsp:sp modelId="{C2F7DF32-60F5-4C0F-9474-D5EB5087B266}">
      <dsp:nvSpPr>
        <dsp:cNvPr id="0" name=""/>
        <dsp:cNvSpPr/>
      </dsp:nvSpPr>
      <dsp:spPr>
        <a:xfrm>
          <a:off x="5212079" y="1959683"/>
          <a:ext cx="91440" cy="3262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AEFD3C-BE88-419E-8905-2AAC7A055DBC}">
      <dsp:nvSpPr>
        <dsp:cNvPr id="0" name=""/>
        <dsp:cNvSpPr/>
      </dsp:nvSpPr>
      <dsp:spPr>
        <a:xfrm>
          <a:off x="4646144" y="2285899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OS File System</a:t>
          </a:r>
        </a:p>
      </dsp:txBody>
      <dsp:txXfrm>
        <a:off x="4670030" y="2309785"/>
        <a:ext cx="1175539" cy="767768"/>
      </dsp:txXfrm>
    </dsp:sp>
    <dsp:sp modelId="{7C8E91A7-EE9E-423A-A719-5FD37D9B1778}">
      <dsp:nvSpPr>
        <dsp:cNvPr id="0" name=""/>
        <dsp:cNvSpPr/>
      </dsp:nvSpPr>
      <dsp:spPr>
        <a:xfrm>
          <a:off x="5212079" y="3101440"/>
          <a:ext cx="91440" cy="3262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176F30-3B47-4060-B288-6DFDE5268868}">
      <dsp:nvSpPr>
        <dsp:cNvPr id="0" name=""/>
        <dsp:cNvSpPr/>
      </dsp:nvSpPr>
      <dsp:spPr>
        <a:xfrm>
          <a:off x="4646144" y="3427656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HTML files</a:t>
          </a:r>
        </a:p>
      </dsp:txBody>
      <dsp:txXfrm>
        <a:off x="4670030" y="3451542"/>
        <a:ext cx="1175539" cy="767768"/>
      </dsp:txXfrm>
    </dsp:sp>
    <dsp:sp modelId="{DE3E7FB6-AD72-4D78-9822-47C281891E73}">
      <dsp:nvSpPr>
        <dsp:cNvPr id="0" name=""/>
        <dsp:cNvSpPr/>
      </dsp:nvSpPr>
      <dsp:spPr>
        <a:xfrm>
          <a:off x="5257799" y="1959683"/>
          <a:ext cx="2385457" cy="3262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108"/>
              </a:lnTo>
              <a:lnTo>
                <a:pt x="2385457" y="163108"/>
              </a:lnTo>
              <a:lnTo>
                <a:pt x="2385457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1C6E35-3898-4375-8E2D-C82873A853F1}">
      <dsp:nvSpPr>
        <dsp:cNvPr id="0" name=""/>
        <dsp:cNvSpPr/>
      </dsp:nvSpPr>
      <dsp:spPr>
        <a:xfrm>
          <a:off x="7031601" y="2285899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Request handling threads</a:t>
          </a:r>
        </a:p>
      </dsp:txBody>
      <dsp:txXfrm>
        <a:off x="7055487" y="2309785"/>
        <a:ext cx="1175539" cy="767768"/>
      </dsp:txXfrm>
    </dsp:sp>
    <dsp:sp modelId="{6C6CEC6F-42AD-4B7F-B04C-2F0ECC559C6A}">
      <dsp:nvSpPr>
        <dsp:cNvPr id="0" name=""/>
        <dsp:cNvSpPr/>
      </dsp:nvSpPr>
      <dsp:spPr>
        <a:xfrm>
          <a:off x="6848104" y="3101440"/>
          <a:ext cx="795152" cy="326216"/>
        </a:xfrm>
        <a:custGeom>
          <a:avLst/>
          <a:gdLst/>
          <a:ahLst/>
          <a:cxnLst/>
          <a:rect l="0" t="0" r="0" b="0"/>
          <a:pathLst>
            <a:path>
              <a:moveTo>
                <a:pt x="795152" y="0"/>
              </a:moveTo>
              <a:lnTo>
                <a:pt x="795152" y="163108"/>
              </a:lnTo>
              <a:lnTo>
                <a:pt x="0" y="163108"/>
              </a:lnTo>
              <a:lnTo>
                <a:pt x="0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8F32BA-63E0-4EF8-8C66-DBE497D37524}">
      <dsp:nvSpPr>
        <dsp:cNvPr id="0" name=""/>
        <dsp:cNvSpPr/>
      </dsp:nvSpPr>
      <dsp:spPr>
        <a:xfrm>
          <a:off x="6236449" y="3427656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Request form admin</a:t>
          </a:r>
        </a:p>
      </dsp:txBody>
      <dsp:txXfrm>
        <a:off x="6260335" y="3451542"/>
        <a:ext cx="1175539" cy="767768"/>
      </dsp:txXfrm>
    </dsp:sp>
    <dsp:sp modelId="{E37CF429-A3A6-4EED-BF66-6D3FF2C2D308}">
      <dsp:nvSpPr>
        <dsp:cNvPr id="0" name=""/>
        <dsp:cNvSpPr/>
      </dsp:nvSpPr>
      <dsp:spPr>
        <a:xfrm>
          <a:off x="7643257" y="3101440"/>
          <a:ext cx="795152" cy="3262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108"/>
              </a:lnTo>
              <a:lnTo>
                <a:pt x="795152" y="163108"/>
              </a:lnTo>
              <a:lnTo>
                <a:pt x="795152" y="32621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0A13B5-3558-4DE8-BEA0-F5371DF03D58}">
      <dsp:nvSpPr>
        <dsp:cNvPr id="0" name=""/>
        <dsp:cNvSpPr/>
      </dsp:nvSpPr>
      <dsp:spPr>
        <a:xfrm>
          <a:off x="7826753" y="3427656"/>
          <a:ext cx="1223311" cy="8155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Request from Skylar</a:t>
          </a:r>
        </a:p>
      </dsp:txBody>
      <dsp:txXfrm>
        <a:off x="7850639" y="3451542"/>
        <a:ext cx="1175539" cy="7677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0A378-3CCA-F1EF-268A-6FD4471C1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569A5C-2260-E899-80B5-B6213FE65D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9438A-478B-0878-34B8-FD405F7A0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A184A-2530-7E7C-BE72-37BCF3F3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AAE13-4258-0D76-F923-C5E5F57C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678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3450C-C623-264F-AE1D-3B54EE5C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D3216E-BF2F-5B67-76A0-E1E89576BC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2B67F-E959-35ED-B241-049546238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5C4A7-991E-4A2E-9401-723A753A1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D8C26-3772-EB33-E326-8148327D6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7857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886FF-A72E-0C98-95DD-A38C2866D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B727A8-6989-409A-95BE-C51352B9C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570ED-582F-09D9-700E-AF0D45093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ED3B7-266D-CE69-ECEA-7562F8885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F07BF-FE27-D944-EEA9-F92070689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668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48C5-F8CE-DD72-5082-FED0AB9EC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77640-3A54-C8CE-D043-4291E9553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FD41B-4383-B77C-09F7-1DE3FA021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888C9-E8A7-7910-4552-8DD163B6E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1E067-9759-7B42-2285-C85AE3414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0162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99ADF-EA25-8D70-B5E8-92A6667B4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0181B-6E28-9B00-1522-1952AD1B4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C12F8-BBF3-8E89-A51B-8A6027FD6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E873F-EC77-FABA-A706-D692718D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A0196-1FD3-E0F5-05AD-69415963D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537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E7525-2484-2C9E-02F5-4F54FFEF4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6C558-1021-2393-A3B6-F73C8FA31E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66ACAE-7422-18A8-624F-2D1318179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75CB59-8D58-1A2C-6A0B-FF85665B1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34BB6-0C3D-5FCB-9965-C9FBE6C26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C49A9-6FDB-9962-EF8E-D52C65CD9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137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63082-DAAE-EF8F-8E90-5437EBA9F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6A934D-8D2F-7BF6-87DD-D10F8A5FC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4A1CB-AEB6-69D1-A11C-4852998F3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44A04D-2269-79DA-6B80-1B762C8726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B3C42-0EFB-25DE-4D39-AFF40444D2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22C70D-EFB8-03B1-F015-9AFB0F1A3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3B82BF-A5B3-B2FE-BAEE-17DD83AA4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991E89-B7DB-5127-9F94-A53F323D7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4319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7A418-93EB-9596-F3B2-BC59B6B65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5A796D-CB45-1700-AAB5-351425335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968E5C-2ACB-4497-F2B2-07A7C0A50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CBAE55-FA6F-B248-F616-5148D0F4B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754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0F16A0-FEF7-39F2-1A03-BC33E8498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6A506B-922B-5C6A-3407-AB4429B48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CADC1A-2239-A2EE-DBF4-FD86E8BA4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805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BD897-4192-A388-39F2-E9A0ED831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287B7-189A-DCD0-E130-8539A70DB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18DE0-DF55-79D4-D7E3-A5549E055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C2834E-A228-DAFC-EE6A-EB76E6EEB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B1110-754A-21B2-2830-A446801CB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31C340-46EB-1298-8ADA-09273EB0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2187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8B1DE-7081-6015-851E-799E93381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9543AA-C44A-037E-4DC5-0F7F0DF821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45C857-61AD-0BE2-9FF7-EAB52EA97B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5FEF01-F58C-EE37-0340-616D0A36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941EBB-002B-44F6-2479-8838B9E89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26FA99-EED8-BBE0-B51D-A5F067AFF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012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561134-1E11-42C7-31A0-CD7DC98F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3CC4-8448-726C-9C20-651D58D383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1752B-AFC8-238C-CC90-FD434BD0BC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B4E5C-BA85-4E56-8286-A392CB029E08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4B4AB-C267-32F2-D270-12BD6CC4CF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B2D4A-B138-F96B-AAD9-94815576E3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730B0-4A02-475A-89ED-1520D8453F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450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rkFoxGnS/DBHost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22E0E-403A-DA05-802E-C8D52A73DD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21369"/>
            <a:ext cx="9144000" cy="1905752"/>
          </a:xfrm>
        </p:spPr>
        <p:txBody>
          <a:bodyPr/>
          <a:lstStyle/>
          <a:p>
            <a:r>
              <a:rPr lang="en-GB" dirty="0"/>
              <a:t>Project work:</a:t>
            </a:r>
            <a:br>
              <a:rPr lang="en-GB" dirty="0"/>
            </a:br>
            <a:r>
              <a:rPr lang="en-GB" dirty="0" err="1"/>
              <a:t>DBHost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2B5962-AA4B-A567-CE46-53EC46869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88632"/>
            <a:ext cx="9144000" cy="3047999"/>
          </a:xfrm>
        </p:spPr>
        <p:txBody>
          <a:bodyPr>
            <a:normAutofit/>
          </a:bodyPr>
          <a:lstStyle/>
          <a:p>
            <a:r>
              <a:rPr lang="en-GB" dirty="0"/>
              <a:t>Author: Tibor Péter Szabó</a:t>
            </a:r>
          </a:p>
          <a:p>
            <a:r>
              <a:rPr lang="en-GB" dirty="0"/>
              <a:t>GitHub: </a:t>
            </a:r>
            <a:r>
              <a:rPr lang="en-GB" dirty="0" err="1">
                <a:hlinkClick r:id="rId2"/>
              </a:rPr>
              <a:t>DBHost</a:t>
            </a:r>
            <a:endParaRPr lang="en-GB" dirty="0"/>
          </a:p>
          <a:p>
            <a:r>
              <a:rPr lang="en-GB" dirty="0"/>
              <a:t>Matriculation Number: 92124338</a:t>
            </a:r>
          </a:p>
          <a:p>
            <a:r>
              <a:rPr lang="en-GB" dirty="0"/>
              <a:t>Subject: </a:t>
            </a:r>
            <a:r>
              <a:rPr lang="en-US" dirty="0"/>
              <a:t>Project: Java and Web Development (DLBCSPJWD01)</a:t>
            </a:r>
          </a:p>
          <a:p>
            <a:r>
              <a:rPr lang="en-GB" dirty="0"/>
              <a:t>Tutor: Sandra </a:t>
            </a:r>
            <a:r>
              <a:rPr lang="en-GB" dirty="0" err="1"/>
              <a:t>Rebholz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9581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11FA5-C28F-3220-0CBD-92348B5FC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9591"/>
          </a:xfrm>
        </p:spPr>
        <p:txBody>
          <a:bodyPr>
            <a:normAutofit fontScale="90000"/>
          </a:bodyPr>
          <a:lstStyle/>
          <a:p>
            <a:r>
              <a:rPr lang="en-GB" dirty="0"/>
              <a:t>Changes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D401AFE-40A7-88A9-06CC-DD41805C4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84883"/>
              </p:ext>
            </p:extLst>
          </p:nvPr>
        </p:nvGraphicFramePr>
        <p:xfrm>
          <a:off x="838200" y="1034715"/>
          <a:ext cx="10515600" cy="545815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43966921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509346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84575012"/>
                    </a:ext>
                  </a:extLst>
                </a:gridCol>
              </a:tblGrid>
              <a:tr h="712783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End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Reason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477354"/>
                  </a:ext>
                </a:extLst>
              </a:tr>
              <a:tr h="1230283">
                <a:tc>
                  <a:txBody>
                    <a:bodyPr/>
                    <a:lstStyle/>
                    <a:p>
                      <a:r>
                        <a:rPr lang="en-GB" dirty="0"/>
                        <a:t>Custom SQL queries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Left unimplemented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Risk of SQL Injection vulnerability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8441229"/>
                  </a:ext>
                </a:extLst>
              </a:tr>
              <a:tr h="1230283">
                <a:tc>
                  <a:txBody>
                    <a:bodyPr/>
                    <a:lstStyle/>
                    <a:p>
                      <a:r>
                        <a:rPr lang="en-GB" dirty="0"/>
                        <a:t>Bootstrap.css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Pure CSS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Much higher style customizability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048909"/>
                  </a:ext>
                </a:extLst>
              </a:tr>
              <a:tr h="2284810">
                <a:tc>
                  <a:txBody>
                    <a:bodyPr/>
                    <a:lstStyle/>
                    <a:p>
                      <a:r>
                        <a:rPr lang="en-GB" dirty="0"/>
                        <a:t>HTTP Auth protocol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HTTP cookie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HTTP Auth protocol was not flexible enough to use it as a possible solution for login UI.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628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2511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3C21C-00D3-FCB9-ED78-AA45E08EB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979"/>
            <a:ext cx="10515600" cy="597401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Video demonstration of the website</a:t>
            </a:r>
          </a:p>
        </p:txBody>
      </p:sp>
      <p:pic>
        <p:nvPicPr>
          <p:cNvPr id="3" name="0001-3599">
            <a:hlinkClick r:id="" action="ppaction://media"/>
            <a:extLst>
              <a:ext uri="{FF2B5EF4-FFF2-40B4-BE49-F238E27FC236}">
                <a16:creationId xmlns:a16="http://schemas.microsoft.com/office/drawing/2014/main" id="{1A54D6FF-1842-370D-A844-F2E6B9D97A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8571" y="960664"/>
            <a:ext cx="10014857" cy="5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43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3BA7B-ED23-D35D-45E2-5F7269B99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4286"/>
          </a:xfrm>
        </p:spPr>
        <p:txBody>
          <a:bodyPr/>
          <a:lstStyle/>
          <a:p>
            <a:r>
              <a:rPr lang="en-GB" dirty="0"/>
              <a:t>Purpose of the application: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55430-517F-2934-7E22-2E77E79D1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6611"/>
            <a:ext cx="10515600" cy="4420352"/>
          </a:xfrm>
        </p:spPr>
        <p:txBody>
          <a:bodyPr/>
          <a:lstStyle/>
          <a:p>
            <a:r>
              <a:rPr lang="en-GB" dirty="0"/>
              <a:t>This application was designed to aid company personnel to manage other employees and assets.</a:t>
            </a:r>
          </a:p>
          <a:p>
            <a:r>
              <a:rPr lang="en-GB" dirty="0"/>
              <a:t>The application provides secure login, with different access levels to allow or disallow the usage of the different commands of the program.</a:t>
            </a:r>
          </a:p>
          <a:p>
            <a:r>
              <a:rPr lang="en-GB" dirty="0"/>
              <a:t>The application mainly focuses on storing and displaying data about employees, like their location, their availability.</a:t>
            </a:r>
          </a:p>
          <a:p>
            <a:r>
              <a:rPr lang="en-GB" dirty="0"/>
              <a:t>The application is highly extendable due to the fact, that the commands that can be executed are stored in a SQL table as well for easy scalability.</a:t>
            </a:r>
          </a:p>
        </p:txBody>
      </p:sp>
    </p:spTree>
    <p:extLst>
      <p:ext uri="{BB962C8B-B14F-4D97-AF65-F5344CB8AC3E}">
        <p14:creationId xmlns:p14="http://schemas.microsoft.com/office/powerpoint/2010/main" val="726367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FF8DC60-D067-A304-EB4B-BE21173EAD43}"/>
              </a:ext>
            </a:extLst>
          </p:cNvPr>
          <p:cNvSpPr/>
          <p:nvPr/>
        </p:nvSpPr>
        <p:spPr>
          <a:xfrm>
            <a:off x="838200" y="1894523"/>
            <a:ext cx="10515600" cy="4381500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/>
              <a:t>Back-end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E2ED796-F1D2-AB1A-376C-BF4C18012D18}"/>
              </a:ext>
            </a:extLst>
          </p:cNvPr>
          <p:cNvSpPr/>
          <p:nvPr/>
        </p:nvSpPr>
        <p:spPr>
          <a:xfrm>
            <a:off x="838200" y="681037"/>
            <a:ext cx="10515600" cy="1109663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Front-end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CAE0C8-7D36-7810-8A88-DD589759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6209"/>
            <a:ext cx="10515600" cy="524828"/>
          </a:xfrm>
        </p:spPr>
        <p:txBody>
          <a:bodyPr>
            <a:normAutofit fontScale="90000"/>
          </a:bodyPr>
          <a:lstStyle/>
          <a:p>
            <a:r>
              <a:rPr lang="en-GB" dirty="0"/>
              <a:t>Architecture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3AB1A6-B0DA-D31D-5201-44B25D7574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9789056"/>
              </p:ext>
            </p:extLst>
          </p:nvPr>
        </p:nvGraphicFramePr>
        <p:xfrm>
          <a:off x="838200" y="784860"/>
          <a:ext cx="10515600" cy="53873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6B3D1A6-5AAA-D3D2-C7CA-C62F1A109144}"/>
              </a:ext>
            </a:extLst>
          </p:cNvPr>
          <p:cNvSpPr txBox="1"/>
          <p:nvPr/>
        </p:nvSpPr>
        <p:spPr>
          <a:xfrm>
            <a:off x="6697980" y="871687"/>
            <a:ext cx="2697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Provides UI for the user and sends requests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385793-09F0-066B-9632-D4C9FDDC7760}"/>
              </a:ext>
            </a:extLst>
          </p:cNvPr>
          <p:cNvSpPr txBox="1"/>
          <p:nvPr/>
        </p:nvSpPr>
        <p:spPr>
          <a:xfrm>
            <a:off x="6697980" y="2130862"/>
            <a:ext cx="2106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Accepts connections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0A05F7-4544-BB02-5B7A-B583D315AB73}"/>
              </a:ext>
            </a:extLst>
          </p:cNvPr>
          <p:cNvSpPr txBox="1"/>
          <p:nvPr/>
        </p:nvSpPr>
        <p:spPr>
          <a:xfrm>
            <a:off x="9088378" y="3293864"/>
            <a:ext cx="2259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Handles user requests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8E49DB-0B5F-3A96-2383-C0B0947C8FEF}"/>
              </a:ext>
            </a:extLst>
          </p:cNvPr>
          <p:cNvSpPr txBox="1"/>
          <p:nvPr/>
        </p:nvSpPr>
        <p:spPr>
          <a:xfrm>
            <a:off x="1023363" y="3016865"/>
            <a:ext cx="2080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Stores and provides content of the database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91575B-9192-995E-9917-544546670919}"/>
              </a:ext>
            </a:extLst>
          </p:cNvPr>
          <p:cNvSpPr txBox="1"/>
          <p:nvPr/>
        </p:nvSpPr>
        <p:spPr>
          <a:xfrm>
            <a:off x="4320540" y="3016865"/>
            <a:ext cx="121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Forwards Website files</a:t>
            </a:r>
          </a:p>
        </p:txBody>
      </p:sp>
    </p:spTree>
    <p:extLst>
      <p:ext uri="{BB962C8B-B14F-4D97-AF65-F5344CB8AC3E}">
        <p14:creationId xmlns:p14="http://schemas.microsoft.com/office/powerpoint/2010/main" val="3512115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1D85E-2C81-F788-8A8D-205584A59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3759"/>
          </a:xfrm>
        </p:spPr>
        <p:txBody>
          <a:bodyPr/>
          <a:lstStyle/>
          <a:p>
            <a:r>
              <a:rPr lang="en-GB" dirty="0"/>
              <a:t>Used technologies 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92794A2-4AB4-534B-8A67-72BE8B6F76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2308119"/>
              </p:ext>
            </p:extLst>
          </p:nvPr>
        </p:nvGraphicFramePr>
        <p:xfrm>
          <a:off x="838200" y="1825625"/>
          <a:ext cx="10515600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18976222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21833083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9396871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Back-end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Front-end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815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HTTP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HTML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284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/>
                        <a:t>XMLRequest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JavaScript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136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4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8525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20F863D-BAE4-4CC1-9933-E30D33E00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37507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Site display on Desktop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7DC7D6-BFEB-00BD-5319-EA235043F2C9}"/>
              </a:ext>
            </a:extLst>
          </p:cNvPr>
          <p:cNvSpPr/>
          <p:nvPr/>
        </p:nvSpPr>
        <p:spPr>
          <a:xfrm>
            <a:off x="5462337" y="637508"/>
            <a:ext cx="5630779" cy="3015916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5A8C38-C2C7-A72B-88E8-449F8964D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334" y="745237"/>
            <a:ext cx="5414783" cy="280045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E659AC7-76FA-EB6F-BFF3-60CF9F6AA059}"/>
              </a:ext>
            </a:extLst>
          </p:cNvPr>
          <p:cNvSpPr/>
          <p:nvPr/>
        </p:nvSpPr>
        <p:spPr>
          <a:xfrm>
            <a:off x="5462337" y="3734969"/>
            <a:ext cx="5630779" cy="3015916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4A8E63-461B-3B28-8757-65B293AF525F}"/>
              </a:ext>
            </a:extLst>
          </p:cNvPr>
          <p:cNvSpPr/>
          <p:nvPr/>
        </p:nvSpPr>
        <p:spPr>
          <a:xfrm>
            <a:off x="11093114" y="637507"/>
            <a:ext cx="906379" cy="30159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Login Page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9C27DDC-59BF-48C2-848A-3A50A155F585}"/>
              </a:ext>
            </a:extLst>
          </p:cNvPr>
          <p:cNvSpPr/>
          <p:nvPr/>
        </p:nvSpPr>
        <p:spPr>
          <a:xfrm>
            <a:off x="11093113" y="3734967"/>
            <a:ext cx="906379" cy="30159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Starting Page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3FDCE82-DC0F-4822-6A50-6013B4007BBE}"/>
              </a:ext>
            </a:extLst>
          </p:cNvPr>
          <p:cNvCxnSpPr>
            <a:cxnSpLocks/>
          </p:cNvCxnSpPr>
          <p:nvPr/>
        </p:nvCxnSpPr>
        <p:spPr>
          <a:xfrm>
            <a:off x="4467726" y="2606843"/>
            <a:ext cx="469231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EA8CFE8-510A-A1B0-AA51-8CB7AC8C38B9}"/>
              </a:ext>
            </a:extLst>
          </p:cNvPr>
          <p:cNvCxnSpPr>
            <a:cxnSpLocks/>
          </p:cNvCxnSpPr>
          <p:nvPr/>
        </p:nvCxnSpPr>
        <p:spPr>
          <a:xfrm>
            <a:off x="4467726" y="1844843"/>
            <a:ext cx="25827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B3C9E0F-15CA-585A-D97C-2DBB9F8C47FA}"/>
              </a:ext>
            </a:extLst>
          </p:cNvPr>
          <p:cNvSpPr txBox="1"/>
          <p:nvPr/>
        </p:nvSpPr>
        <p:spPr>
          <a:xfrm>
            <a:off x="1399390" y="1660177"/>
            <a:ext cx="3068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Username and Password input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EC4DC7-88F5-9918-C658-608F7BC923AD}"/>
              </a:ext>
            </a:extLst>
          </p:cNvPr>
          <p:cNvSpPr txBox="1"/>
          <p:nvPr/>
        </p:nvSpPr>
        <p:spPr>
          <a:xfrm>
            <a:off x="3096126" y="242217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Login button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CF6FD35-7DC6-6FB2-5400-18F227FB85E6}"/>
              </a:ext>
            </a:extLst>
          </p:cNvPr>
          <p:cNvCxnSpPr>
            <a:cxnSpLocks/>
          </p:cNvCxnSpPr>
          <p:nvPr/>
        </p:nvCxnSpPr>
        <p:spPr>
          <a:xfrm>
            <a:off x="4580021" y="3954380"/>
            <a:ext cx="9903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D231100-D5DC-BFC4-655E-A8EBCC943FB0}"/>
              </a:ext>
            </a:extLst>
          </p:cNvPr>
          <p:cNvSpPr txBox="1"/>
          <p:nvPr/>
        </p:nvSpPr>
        <p:spPr>
          <a:xfrm>
            <a:off x="2157663" y="3734967"/>
            <a:ext cx="2422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Profile menu button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20A46B0-1225-F4AF-91BD-EBE62FC795A3}"/>
              </a:ext>
            </a:extLst>
          </p:cNvPr>
          <p:cNvSpPr txBox="1"/>
          <p:nvPr/>
        </p:nvSpPr>
        <p:spPr>
          <a:xfrm>
            <a:off x="2831432" y="5911335"/>
            <a:ext cx="182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List of commands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0758C0EE-BB93-AADC-0F3B-51285B0CE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333" y="3838090"/>
            <a:ext cx="5414783" cy="2800458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2F143BA-A652-F45D-E9B7-A8A21A79FAEF}"/>
              </a:ext>
            </a:extLst>
          </p:cNvPr>
          <p:cNvCxnSpPr>
            <a:cxnSpLocks/>
          </p:cNvCxnSpPr>
          <p:nvPr/>
        </p:nvCxnSpPr>
        <p:spPr>
          <a:xfrm>
            <a:off x="4652211" y="6096001"/>
            <a:ext cx="22095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692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E659AC7-76FA-EB6F-BFF3-60CF9F6AA059}"/>
              </a:ext>
            </a:extLst>
          </p:cNvPr>
          <p:cNvSpPr/>
          <p:nvPr/>
        </p:nvSpPr>
        <p:spPr>
          <a:xfrm>
            <a:off x="5462337" y="3734969"/>
            <a:ext cx="5630779" cy="3015916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C01C831-8952-8A7B-249E-39AF6744E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333" y="3844659"/>
            <a:ext cx="5427930" cy="279653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20F863D-BAE4-4CC1-9933-E30D33E00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37507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Site display on Desktop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7DC7D6-BFEB-00BD-5319-EA235043F2C9}"/>
              </a:ext>
            </a:extLst>
          </p:cNvPr>
          <p:cNvSpPr/>
          <p:nvPr/>
        </p:nvSpPr>
        <p:spPr>
          <a:xfrm>
            <a:off x="5462337" y="637508"/>
            <a:ext cx="5630779" cy="3015916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4A8E63-461B-3B28-8757-65B293AF525F}"/>
              </a:ext>
            </a:extLst>
          </p:cNvPr>
          <p:cNvSpPr/>
          <p:nvPr/>
        </p:nvSpPr>
        <p:spPr>
          <a:xfrm>
            <a:off x="11093114" y="637507"/>
            <a:ext cx="906379" cy="30159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Table display Page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9C27DDC-59BF-48C2-848A-3A50A155F585}"/>
              </a:ext>
            </a:extLst>
          </p:cNvPr>
          <p:cNvSpPr/>
          <p:nvPr/>
        </p:nvSpPr>
        <p:spPr>
          <a:xfrm>
            <a:off x="11093113" y="3734967"/>
            <a:ext cx="906379" cy="30159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Commands Menu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E33435-AF93-B96B-32D5-67291B2AB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333" y="719052"/>
            <a:ext cx="5414783" cy="280045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2EA73CD-6E8D-940F-E8C2-D5E1CCFA4B33}"/>
              </a:ext>
            </a:extLst>
          </p:cNvPr>
          <p:cNvCxnSpPr>
            <a:cxnSpLocks/>
          </p:cNvCxnSpPr>
          <p:nvPr/>
        </p:nvCxnSpPr>
        <p:spPr>
          <a:xfrm>
            <a:off x="2987554" y="834191"/>
            <a:ext cx="25827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AD6124-2334-BD4E-EA0D-BA2E97D205D1}"/>
              </a:ext>
            </a:extLst>
          </p:cNvPr>
          <p:cNvCxnSpPr>
            <a:cxnSpLocks/>
          </p:cNvCxnSpPr>
          <p:nvPr/>
        </p:nvCxnSpPr>
        <p:spPr>
          <a:xfrm>
            <a:off x="2987554" y="1195138"/>
            <a:ext cx="25827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AE5ADE-BA3B-0E7C-1E30-4108C51BDC1D}"/>
              </a:ext>
            </a:extLst>
          </p:cNvPr>
          <p:cNvCxnSpPr>
            <a:cxnSpLocks/>
          </p:cNvCxnSpPr>
          <p:nvPr/>
        </p:nvCxnSpPr>
        <p:spPr>
          <a:xfrm>
            <a:off x="2987554" y="1491917"/>
            <a:ext cx="25827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F02DFAC-D22A-A5E9-C5A4-E91D91D336A2}"/>
              </a:ext>
            </a:extLst>
          </p:cNvPr>
          <p:cNvCxnSpPr>
            <a:cxnSpLocks/>
          </p:cNvCxnSpPr>
          <p:nvPr/>
        </p:nvCxnSpPr>
        <p:spPr>
          <a:xfrm>
            <a:off x="2987554" y="2358190"/>
            <a:ext cx="407899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EBFDB34-77F3-BCDD-91AA-48D972B01D9F}"/>
              </a:ext>
            </a:extLst>
          </p:cNvPr>
          <p:cNvSpPr txBox="1"/>
          <p:nvPr/>
        </p:nvSpPr>
        <p:spPr>
          <a:xfrm>
            <a:off x="404775" y="649525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Commands menu button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8F9668-1B8A-B2C9-F0AD-B7DDB0BD7502}"/>
              </a:ext>
            </a:extLst>
          </p:cNvPr>
          <p:cNvSpPr txBox="1"/>
          <p:nvPr/>
        </p:nvSpPr>
        <p:spPr>
          <a:xfrm>
            <a:off x="404775" y="984623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Filter menu button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056EC6-4418-A7FA-4A84-2922EA1208B0}"/>
              </a:ext>
            </a:extLst>
          </p:cNvPr>
          <p:cNvSpPr txBox="1"/>
          <p:nvPr/>
        </p:nvSpPr>
        <p:spPr>
          <a:xfrm>
            <a:off x="404775" y="1288757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Profile menu button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80ECC5-4C8B-0349-63B2-437116FD8230}"/>
              </a:ext>
            </a:extLst>
          </p:cNvPr>
          <p:cNvSpPr txBox="1"/>
          <p:nvPr/>
        </p:nvSpPr>
        <p:spPr>
          <a:xfrm>
            <a:off x="404775" y="2145464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Displayed data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13B1EBA-131C-4353-F214-9620DFCA0E2A}"/>
              </a:ext>
            </a:extLst>
          </p:cNvPr>
          <p:cNvCxnSpPr>
            <a:cxnSpLocks/>
          </p:cNvCxnSpPr>
          <p:nvPr/>
        </p:nvCxnSpPr>
        <p:spPr>
          <a:xfrm>
            <a:off x="2987554" y="3962582"/>
            <a:ext cx="25827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545746E-8987-D41F-6D83-869618A6415B}"/>
              </a:ext>
            </a:extLst>
          </p:cNvPr>
          <p:cNvCxnSpPr>
            <a:cxnSpLocks/>
          </p:cNvCxnSpPr>
          <p:nvPr/>
        </p:nvCxnSpPr>
        <p:spPr>
          <a:xfrm>
            <a:off x="2987554" y="4323529"/>
            <a:ext cx="25827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EA52484-469E-1E70-1039-206FE68AF9DD}"/>
              </a:ext>
            </a:extLst>
          </p:cNvPr>
          <p:cNvCxnSpPr>
            <a:cxnSpLocks/>
          </p:cNvCxnSpPr>
          <p:nvPr/>
        </p:nvCxnSpPr>
        <p:spPr>
          <a:xfrm>
            <a:off x="2987554" y="4620308"/>
            <a:ext cx="25827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C0E405-DF9E-E405-7695-30B19D26EC14}"/>
              </a:ext>
            </a:extLst>
          </p:cNvPr>
          <p:cNvSpPr txBox="1"/>
          <p:nvPr/>
        </p:nvSpPr>
        <p:spPr>
          <a:xfrm>
            <a:off x="404775" y="3777916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Commands menu button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C3435B8-4B8F-699F-74ED-7B2353A69187}"/>
              </a:ext>
            </a:extLst>
          </p:cNvPr>
          <p:cNvSpPr txBox="1"/>
          <p:nvPr/>
        </p:nvSpPr>
        <p:spPr>
          <a:xfrm>
            <a:off x="404775" y="4113014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Filter menu button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A6020DB-FE47-5934-18FA-6F043CA08749}"/>
              </a:ext>
            </a:extLst>
          </p:cNvPr>
          <p:cNvSpPr txBox="1"/>
          <p:nvPr/>
        </p:nvSpPr>
        <p:spPr>
          <a:xfrm>
            <a:off x="404775" y="4417148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Profile menu button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0CDD0E6-CBA9-B95F-78E7-9BF3E6827660}"/>
              </a:ext>
            </a:extLst>
          </p:cNvPr>
          <p:cNvCxnSpPr>
            <a:cxnSpLocks/>
          </p:cNvCxnSpPr>
          <p:nvPr/>
        </p:nvCxnSpPr>
        <p:spPr>
          <a:xfrm>
            <a:off x="2987554" y="5972400"/>
            <a:ext cx="407899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981D290-DC54-4022-32D2-5DB82066828C}"/>
              </a:ext>
            </a:extLst>
          </p:cNvPr>
          <p:cNvSpPr txBox="1"/>
          <p:nvPr/>
        </p:nvSpPr>
        <p:spPr>
          <a:xfrm>
            <a:off x="404775" y="5759674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List of commands</a:t>
            </a:r>
          </a:p>
        </p:txBody>
      </p:sp>
    </p:spTree>
    <p:extLst>
      <p:ext uri="{BB962C8B-B14F-4D97-AF65-F5344CB8AC3E}">
        <p14:creationId xmlns:p14="http://schemas.microsoft.com/office/powerpoint/2010/main" val="398666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20F863D-BAE4-4CC1-9933-E30D33E00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37507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Site display on Desktop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7DC7D6-BFEB-00BD-5319-EA235043F2C9}"/>
              </a:ext>
            </a:extLst>
          </p:cNvPr>
          <p:cNvSpPr/>
          <p:nvPr/>
        </p:nvSpPr>
        <p:spPr>
          <a:xfrm>
            <a:off x="5462337" y="637508"/>
            <a:ext cx="5630779" cy="3015916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659AC7-76FA-EB6F-BFF3-60CF9F6AA059}"/>
              </a:ext>
            </a:extLst>
          </p:cNvPr>
          <p:cNvSpPr/>
          <p:nvPr/>
        </p:nvSpPr>
        <p:spPr>
          <a:xfrm>
            <a:off x="5462337" y="3734969"/>
            <a:ext cx="5630779" cy="3015916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4A8E63-461B-3B28-8757-65B293AF525F}"/>
              </a:ext>
            </a:extLst>
          </p:cNvPr>
          <p:cNvSpPr/>
          <p:nvPr/>
        </p:nvSpPr>
        <p:spPr>
          <a:xfrm>
            <a:off x="11093114" y="637507"/>
            <a:ext cx="906379" cy="30159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Login Page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9C27DDC-59BF-48C2-848A-3A50A155F585}"/>
              </a:ext>
            </a:extLst>
          </p:cNvPr>
          <p:cNvSpPr/>
          <p:nvPr/>
        </p:nvSpPr>
        <p:spPr>
          <a:xfrm>
            <a:off x="11093113" y="3734967"/>
            <a:ext cx="906379" cy="30159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Starting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154AD0-963E-C005-99AC-2FDE1E3D1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333" y="719052"/>
            <a:ext cx="5414783" cy="2807145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CE27202-F22C-9CD2-3E1F-65E89C45648F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987554" y="834191"/>
            <a:ext cx="25827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E53A75-84F3-AFBB-6F05-5E302E3F1C00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2987554" y="1169289"/>
            <a:ext cx="2582779" cy="258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E9C511-FF41-189F-BAEA-77F924E746A4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987554" y="1473423"/>
            <a:ext cx="2582779" cy="184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8478682-490B-E639-5F15-BE36383A4428}"/>
              </a:ext>
            </a:extLst>
          </p:cNvPr>
          <p:cNvSpPr txBox="1"/>
          <p:nvPr/>
        </p:nvSpPr>
        <p:spPr>
          <a:xfrm>
            <a:off x="404775" y="649525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Commands menu button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70CD19-6477-A33F-0C61-157143BE6E25}"/>
              </a:ext>
            </a:extLst>
          </p:cNvPr>
          <p:cNvSpPr txBox="1"/>
          <p:nvPr/>
        </p:nvSpPr>
        <p:spPr>
          <a:xfrm>
            <a:off x="404775" y="984623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Filter menu button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750DD9-4B0B-7AD2-E3FE-4893605A9031}"/>
              </a:ext>
            </a:extLst>
          </p:cNvPr>
          <p:cNvSpPr txBox="1"/>
          <p:nvPr/>
        </p:nvSpPr>
        <p:spPr>
          <a:xfrm>
            <a:off x="404775" y="1288757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Profile menu button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0F3BF9-A4AC-3922-B693-19A34C2C6B6B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2987554" y="2921934"/>
            <a:ext cx="2980109" cy="1661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9D96F6C-E459-57A4-35A0-5F98B3F25118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987554" y="3272771"/>
            <a:ext cx="2980109" cy="319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822F7B9-396E-24E4-5362-9199EB79D2CE}"/>
              </a:ext>
            </a:extLst>
          </p:cNvPr>
          <p:cNvSpPr txBox="1"/>
          <p:nvPr/>
        </p:nvSpPr>
        <p:spPr>
          <a:xfrm>
            <a:off x="404775" y="3088105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Reset filters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A52BE1-16D1-7C84-54F4-1DAE7BDDCE10}"/>
              </a:ext>
            </a:extLst>
          </p:cNvPr>
          <p:cNvSpPr txBox="1"/>
          <p:nvPr/>
        </p:nvSpPr>
        <p:spPr>
          <a:xfrm>
            <a:off x="404775" y="2737268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Apply selected filters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ADFEC8B-B5B3-5687-278F-ED3F1A470267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2987553" y="1657044"/>
            <a:ext cx="4151186" cy="4556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920ED03-0FB2-AFD7-E980-45D1F5D89771}"/>
              </a:ext>
            </a:extLst>
          </p:cNvPr>
          <p:cNvSpPr txBox="1"/>
          <p:nvPr/>
        </p:nvSpPr>
        <p:spPr>
          <a:xfrm>
            <a:off x="404774" y="1927989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List of filters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2927F7-6274-0DBC-ACC3-A0F80BAB4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333" y="3850107"/>
            <a:ext cx="5414784" cy="2800459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EB22681-B192-B692-9DBB-6C02A482A5BB}"/>
              </a:ext>
            </a:extLst>
          </p:cNvPr>
          <p:cNvCxnSpPr>
            <a:cxnSpLocks/>
            <a:stCxn id="45" idx="3"/>
          </p:cNvCxnSpPr>
          <p:nvPr/>
        </p:nvCxnSpPr>
        <p:spPr>
          <a:xfrm>
            <a:off x="2987554" y="3974465"/>
            <a:ext cx="258277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4710BD5-D0BD-E3BA-931E-0E37A12D4750}"/>
              </a:ext>
            </a:extLst>
          </p:cNvPr>
          <p:cNvCxnSpPr>
            <a:cxnSpLocks/>
            <a:stCxn id="46" idx="3"/>
          </p:cNvCxnSpPr>
          <p:nvPr/>
        </p:nvCxnSpPr>
        <p:spPr>
          <a:xfrm>
            <a:off x="2987554" y="4309563"/>
            <a:ext cx="2582779" cy="258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8AA35C2-B0C8-6CA8-F752-64928C60BF90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2987554" y="4613697"/>
            <a:ext cx="2582779" cy="184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4B75516-EC3B-7F45-88BD-AEE7F8B25F05}"/>
              </a:ext>
            </a:extLst>
          </p:cNvPr>
          <p:cNvSpPr txBox="1"/>
          <p:nvPr/>
        </p:nvSpPr>
        <p:spPr>
          <a:xfrm>
            <a:off x="404775" y="3789799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Commands menu button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84F6325-B7BE-B93F-37A5-E9E15B86464D}"/>
              </a:ext>
            </a:extLst>
          </p:cNvPr>
          <p:cNvSpPr txBox="1"/>
          <p:nvPr/>
        </p:nvSpPr>
        <p:spPr>
          <a:xfrm>
            <a:off x="404775" y="4124897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Filter menu button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8E7FF6B-0805-FA15-6175-64FD9BE4C25A}"/>
              </a:ext>
            </a:extLst>
          </p:cNvPr>
          <p:cNvSpPr txBox="1"/>
          <p:nvPr/>
        </p:nvSpPr>
        <p:spPr>
          <a:xfrm>
            <a:off x="404775" y="4429031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Profile menu button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13A7E76-445D-C1BE-C0F9-02D80599DDC4}"/>
              </a:ext>
            </a:extLst>
          </p:cNvPr>
          <p:cNvCxnSpPr>
            <a:cxnSpLocks/>
            <a:stCxn id="52" idx="3"/>
          </p:cNvCxnSpPr>
          <p:nvPr/>
        </p:nvCxnSpPr>
        <p:spPr>
          <a:xfrm>
            <a:off x="2987553" y="6228379"/>
            <a:ext cx="3298946" cy="199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749DBB0-318F-71C2-C89A-7F6D35698DAD}"/>
              </a:ext>
            </a:extLst>
          </p:cNvPr>
          <p:cNvSpPr txBox="1"/>
          <p:nvPr/>
        </p:nvSpPr>
        <p:spPr>
          <a:xfrm>
            <a:off x="404774" y="6043713"/>
            <a:ext cx="25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Log out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780CD9A-DC84-679E-B2E2-82C6C447671C}"/>
              </a:ext>
            </a:extLst>
          </p:cNvPr>
          <p:cNvCxnSpPr>
            <a:cxnSpLocks/>
            <a:stCxn id="54" idx="3"/>
          </p:cNvCxnSpPr>
          <p:nvPr/>
        </p:nvCxnSpPr>
        <p:spPr>
          <a:xfrm flipV="1">
            <a:off x="2987553" y="5382598"/>
            <a:ext cx="5168568" cy="83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487CAA7-4FC4-8510-79C3-66B4719AAB5E}"/>
              </a:ext>
            </a:extLst>
          </p:cNvPr>
          <p:cNvSpPr txBox="1"/>
          <p:nvPr/>
        </p:nvSpPr>
        <p:spPr>
          <a:xfrm>
            <a:off x="192508" y="5206317"/>
            <a:ext cx="2795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Information about the user</a:t>
            </a:r>
          </a:p>
        </p:txBody>
      </p:sp>
    </p:spTree>
    <p:extLst>
      <p:ext uri="{BB962C8B-B14F-4D97-AF65-F5344CB8AC3E}">
        <p14:creationId xmlns:p14="http://schemas.microsoft.com/office/powerpoint/2010/main" val="3340089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98420EDC-2DB1-45A5-0280-BFB29FDE4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154"/>
            <a:ext cx="10515600" cy="963195"/>
          </a:xfrm>
        </p:spPr>
        <p:txBody>
          <a:bodyPr/>
          <a:lstStyle/>
          <a:p>
            <a:pPr algn="ctr"/>
            <a:r>
              <a:rPr lang="en-GB" dirty="0"/>
              <a:t>Site display on Mobile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54EAD5-9774-4C84-BFB2-8D9EC697B41C}"/>
              </a:ext>
            </a:extLst>
          </p:cNvPr>
          <p:cNvSpPr/>
          <p:nvPr/>
        </p:nvSpPr>
        <p:spPr>
          <a:xfrm>
            <a:off x="8817428" y="1267327"/>
            <a:ext cx="2163535" cy="450783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Failed to load:</a:t>
            </a:r>
            <a:br>
              <a:rPr lang="en-GB" dirty="0"/>
            </a:br>
            <a:r>
              <a:rPr lang="en-GB" dirty="0"/>
              <a:t>Image of data display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448BE3F-D7CF-3513-7C17-7E50A121B7FE}"/>
              </a:ext>
            </a:extLst>
          </p:cNvPr>
          <p:cNvSpPr/>
          <p:nvPr/>
        </p:nvSpPr>
        <p:spPr>
          <a:xfrm>
            <a:off x="8817428" y="5775159"/>
            <a:ext cx="2163535" cy="56506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 Display Page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B2AD856-146E-80EA-EB21-1B75518F16F0}"/>
              </a:ext>
            </a:extLst>
          </p:cNvPr>
          <p:cNvSpPr/>
          <p:nvPr/>
        </p:nvSpPr>
        <p:spPr>
          <a:xfrm>
            <a:off x="838200" y="1267326"/>
            <a:ext cx="2163535" cy="450783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Failed to load:</a:t>
            </a:r>
            <a:br>
              <a:rPr lang="en-GB" dirty="0"/>
            </a:br>
            <a:r>
              <a:rPr lang="en-GB" dirty="0"/>
              <a:t>Image of Login Page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0813D47-D934-B7C8-709D-51EE23175EED}"/>
              </a:ext>
            </a:extLst>
          </p:cNvPr>
          <p:cNvSpPr/>
          <p:nvPr/>
        </p:nvSpPr>
        <p:spPr>
          <a:xfrm>
            <a:off x="838200" y="5775158"/>
            <a:ext cx="2163535" cy="56506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Login Page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3B18B00-2DC3-7F8A-1AC5-89F44028D025}"/>
              </a:ext>
            </a:extLst>
          </p:cNvPr>
          <p:cNvSpPr/>
          <p:nvPr/>
        </p:nvSpPr>
        <p:spPr>
          <a:xfrm>
            <a:off x="4827814" y="1267326"/>
            <a:ext cx="2163535" cy="450783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Failed to load:</a:t>
            </a:r>
            <a:br>
              <a:rPr lang="en-GB" dirty="0"/>
            </a:br>
            <a:r>
              <a:rPr lang="en-GB" dirty="0"/>
              <a:t>Image of starting page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825264C-29B5-4676-0C75-C85ABC126E05}"/>
              </a:ext>
            </a:extLst>
          </p:cNvPr>
          <p:cNvSpPr/>
          <p:nvPr/>
        </p:nvSpPr>
        <p:spPr>
          <a:xfrm>
            <a:off x="4827814" y="5775158"/>
            <a:ext cx="2163535" cy="56506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Starting Page</a:t>
            </a:r>
          </a:p>
        </p:txBody>
      </p:sp>
      <p:pic>
        <p:nvPicPr>
          <p:cNvPr id="3" name="Picture 2" descr="A close-up of a table&#10;&#10;Description automatically generated">
            <a:extLst>
              <a:ext uri="{FF2B5EF4-FFF2-40B4-BE49-F238E27FC236}">
                <a16:creationId xmlns:a16="http://schemas.microsoft.com/office/drawing/2014/main" id="{41788DFE-18C9-C6C1-6BC7-7BF3D79E9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3768" y="1352273"/>
            <a:ext cx="1950854" cy="4337941"/>
          </a:xfrm>
          <a:prstGeom prst="rect">
            <a:avLst/>
          </a:prstGeom>
        </p:spPr>
      </p:pic>
      <p:pic>
        <p:nvPicPr>
          <p:cNvPr id="5" name="Picture 4" descr="A screen shot of a login&#10;&#10;Description automatically generated">
            <a:extLst>
              <a:ext uri="{FF2B5EF4-FFF2-40B4-BE49-F238E27FC236}">
                <a16:creationId xmlns:a16="http://schemas.microsoft.com/office/drawing/2014/main" id="{E1673282-9B5B-E162-9F12-7B9B7F280A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40" y="1352273"/>
            <a:ext cx="1950854" cy="4337941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9441F7E-989C-9348-7153-3E483078E0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154" y="1352273"/>
            <a:ext cx="1950854" cy="433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867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98420EDC-2DB1-45A5-0280-BFB29FDE4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154"/>
            <a:ext cx="10515600" cy="963195"/>
          </a:xfrm>
        </p:spPr>
        <p:txBody>
          <a:bodyPr/>
          <a:lstStyle/>
          <a:p>
            <a:pPr algn="ctr"/>
            <a:r>
              <a:rPr lang="en-GB" dirty="0"/>
              <a:t>Site display on Mobile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54EAD5-9774-4C84-BFB2-8D9EC697B41C}"/>
              </a:ext>
            </a:extLst>
          </p:cNvPr>
          <p:cNvSpPr/>
          <p:nvPr/>
        </p:nvSpPr>
        <p:spPr>
          <a:xfrm>
            <a:off x="8817428" y="1267327"/>
            <a:ext cx="2163535" cy="450783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Failed to load:</a:t>
            </a:r>
            <a:br>
              <a:rPr lang="en-GB" dirty="0"/>
            </a:br>
            <a:r>
              <a:rPr lang="en-GB" dirty="0"/>
              <a:t>Image of profile menu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448BE3F-D7CF-3513-7C17-7E50A121B7FE}"/>
              </a:ext>
            </a:extLst>
          </p:cNvPr>
          <p:cNvSpPr/>
          <p:nvPr/>
        </p:nvSpPr>
        <p:spPr>
          <a:xfrm>
            <a:off x="8817428" y="5775159"/>
            <a:ext cx="2163535" cy="56506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Profile Menu</a:t>
            </a:r>
          </a:p>
        </p:txBody>
      </p:sp>
      <p:pic>
        <p:nvPicPr>
          <p:cNvPr id="37" name="Picture 36" descr="A black and white logo&#10;&#10;Description automatically generated">
            <a:extLst>
              <a:ext uri="{FF2B5EF4-FFF2-40B4-BE49-F238E27FC236}">
                <a16:creationId xmlns:a16="http://schemas.microsoft.com/office/drawing/2014/main" id="{5095B870-1EF0-DF3C-3BD1-C1CC32215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3768" y="1336947"/>
            <a:ext cx="1950854" cy="433794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4B2AD856-146E-80EA-EB21-1B75518F16F0}"/>
              </a:ext>
            </a:extLst>
          </p:cNvPr>
          <p:cNvSpPr/>
          <p:nvPr/>
        </p:nvSpPr>
        <p:spPr>
          <a:xfrm>
            <a:off x="838200" y="1267326"/>
            <a:ext cx="2163535" cy="450783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Failed to load:</a:t>
            </a:r>
            <a:br>
              <a:rPr lang="en-GB" dirty="0"/>
            </a:br>
            <a:r>
              <a:rPr lang="en-GB" dirty="0"/>
              <a:t>Image of commands menu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0813D47-D934-B7C8-709D-51EE23175EED}"/>
              </a:ext>
            </a:extLst>
          </p:cNvPr>
          <p:cNvSpPr/>
          <p:nvPr/>
        </p:nvSpPr>
        <p:spPr>
          <a:xfrm>
            <a:off x="838200" y="5775158"/>
            <a:ext cx="2163535" cy="56506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Commands Menu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3B18B00-2DC3-7F8A-1AC5-89F44028D025}"/>
              </a:ext>
            </a:extLst>
          </p:cNvPr>
          <p:cNvSpPr/>
          <p:nvPr/>
        </p:nvSpPr>
        <p:spPr>
          <a:xfrm>
            <a:off x="4827814" y="1267326"/>
            <a:ext cx="2163535" cy="450783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Failed to load:</a:t>
            </a:r>
            <a:br>
              <a:rPr lang="en-GB" dirty="0"/>
            </a:br>
            <a:r>
              <a:rPr lang="en-GB" dirty="0"/>
              <a:t>Image of filter menu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825264C-29B5-4676-0C75-C85ABC126E05}"/>
              </a:ext>
            </a:extLst>
          </p:cNvPr>
          <p:cNvSpPr/>
          <p:nvPr/>
        </p:nvSpPr>
        <p:spPr>
          <a:xfrm>
            <a:off x="4827814" y="5775158"/>
            <a:ext cx="2163535" cy="56506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Filter Menu</a:t>
            </a:r>
          </a:p>
        </p:txBody>
      </p:sp>
      <p:pic>
        <p:nvPicPr>
          <p:cNvPr id="47" name="Picture 46" descr="A grey background with small dots&#10;&#10;Description automatically generated">
            <a:extLst>
              <a:ext uri="{FF2B5EF4-FFF2-40B4-BE49-F238E27FC236}">
                <a16:creationId xmlns:a16="http://schemas.microsoft.com/office/drawing/2014/main" id="{74C1ABDF-B94C-DD1E-B7ED-3E3499F281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154" y="1352272"/>
            <a:ext cx="1950854" cy="4337941"/>
          </a:xfrm>
          <a:prstGeom prst="rect">
            <a:avLst/>
          </a:prstGeom>
        </p:spPr>
      </p:pic>
      <p:pic>
        <p:nvPicPr>
          <p:cNvPr id="51" name="Picture 50" descr="A screenshot of a computer&#10;&#10;Description automatically generated">
            <a:extLst>
              <a:ext uri="{FF2B5EF4-FFF2-40B4-BE49-F238E27FC236}">
                <a16:creationId xmlns:a16="http://schemas.microsoft.com/office/drawing/2014/main" id="{8C461F02-5E33-ACDE-223D-EBBAABC95B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073" y="1352272"/>
            <a:ext cx="1937787" cy="433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4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B10C96C55707479F6330FB40E5F7F8" ma:contentTypeVersion="4" ma:contentTypeDescription="Create a new document." ma:contentTypeScope="" ma:versionID="ef7fa00f24a125476403d2a1c0a8668a">
  <xsd:schema xmlns:xsd="http://www.w3.org/2001/XMLSchema" xmlns:xs="http://www.w3.org/2001/XMLSchema" xmlns:p="http://schemas.microsoft.com/office/2006/metadata/properties" xmlns:ns3="d5c85d0c-9d1d-4919-aa39-a26040f3f81f" targetNamespace="http://schemas.microsoft.com/office/2006/metadata/properties" ma:root="true" ma:fieldsID="ef525e62b5dde10ecb097268e90c6a2e" ns3:_="">
    <xsd:import namespace="d5c85d0c-9d1d-4919-aa39-a26040f3f81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85d0c-9d1d-4919-aa39-a26040f3f8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8A756E6-9033-48D7-9DA8-CD2AA77D8A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1C471B5-0B32-4B2F-960C-73AADDDB22B7}">
  <ds:schemaRefs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d5c85d0c-9d1d-4919-aa39-a26040f3f81f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FCFC5BC-6FB0-4805-8A5F-01239FF682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c85d0c-9d1d-4919-aa39-a26040f3f81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413</Words>
  <Application>Microsoft Office PowerPoint</Application>
  <PresentationFormat>Widescreen</PresentationFormat>
  <Paragraphs>103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Project work: DBHost</vt:lpstr>
      <vt:lpstr>Purpose of the application:</vt:lpstr>
      <vt:lpstr>Architecture</vt:lpstr>
      <vt:lpstr>Used technologies </vt:lpstr>
      <vt:lpstr>Site display on Desktop</vt:lpstr>
      <vt:lpstr>Site display on Desktop</vt:lpstr>
      <vt:lpstr>Site display on Desktop</vt:lpstr>
      <vt:lpstr>Site display on Mobile</vt:lpstr>
      <vt:lpstr>Site display on Mobile</vt:lpstr>
      <vt:lpstr>Changes</vt:lpstr>
      <vt:lpstr>Video demonstration of the website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Szabó, Tibor Péter</dc:creator>
  <cp:lastModifiedBy>Szabó, Tibor Péter</cp:lastModifiedBy>
  <cp:revision>32</cp:revision>
  <dcterms:created xsi:type="dcterms:W3CDTF">2023-08-22T18:34:29Z</dcterms:created>
  <dcterms:modified xsi:type="dcterms:W3CDTF">2023-08-25T22:48:39Z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0x010100CCB10C96C55707479F6330FB40E5F7F8</vt:lpwstr>
  </property>
</Properties>
</file>

<file path=docProps/thumbnail.jpeg>
</file>